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57" r:id="rId5"/>
    <p:sldId id="263" r:id="rId6"/>
    <p:sldId id="258" r:id="rId7"/>
    <p:sldId id="259" r:id="rId8"/>
    <p:sldId id="260" r:id="rId9"/>
    <p:sldId id="261" r:id="rId10"/>
    <p:sldId id="266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5" autoAdjust="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B6E9-FEAA-41FA-A1DF-10CD7853211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A7F4-61E1-43D2-9731-A08C4BF6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300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B6E9-FEAA-41FA-A1DF-10CD7853211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A7F4-61E1-43D2-9731-A08C4BF6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6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B6E9-FEAA-41FA-A1DF-10CD7853211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A7F4-61E1-43D2-9731-A08C4BF6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665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B6E9-FEAA-41FA-A1DF-10CD7853211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A7F4-61E1-43D2-9731-A08C4BF6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07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B6E9-FEAA-41FA-A1DF-10CD7853211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A7F4-61E1-43D2-9731-A08C4BF6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8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B6E9-FEAA-41FA-A1DF-10CD7853211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A7F4-61E1-43D2-9731-A08C4BF6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0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B6E9-FEAA-41FA-A1DF-10CD7853211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A7F4-61E1-43D2-9731-A08C4BF6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61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B6E9-FEAA-41FA-A1DF-10CD7853211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A7F4-61E1-43D2-9731-A08C4BF6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5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B6E9-FEAA-41FA-A1DF-10CD7853211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A7F4-61E1-43D2-9731-A08C4BF6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39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B6E9-FEAA-41FA-A1DF-10CD7853211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A7F4-61E1-43D2-9731-A08C4BF6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95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1B6E9-FEAA-41FA-A1DF-10CD7853211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0A7F4-61E1-43D2-9731-A08C4BF6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18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1B6E9-FEAA-41FA-A1DF-10CD78532110}" type="datetimeFigureOut">
              <a:rPr lang="ru-RU" smtClean="0"/>
              <a:t>06.11.2023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0A7F4-61E1-43D2-9731-A08C4BF6B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017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«Обзор способов экономии энергии и расходов в современном доме»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921425"/>
          </a:xfrm>
        </p:spPr>
        <p:txBody>
          <a:bodyPr>
            <a:normAutofit/>
          </a:bodyPr>
          <a:lstStyle/>
          <a:p>
            <a:r>
              <a:rPr lang="ru-RU" dirty="0"/>
              <a:t>Подготовила: Шедевр Светлана Александровна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МОУ Петровская СОШ, 2023 г.</a:t>
            </a:r>
          </a:p>
        </p:txBody>
      </p:sp>
    </p:spTree>
    <p:extLst>
      <p:ext uri="{BB962C8B-B14F-4D97-AF65-F5344CB8AC3E}">
        <p14:creationId xmlns:p14="http://schemas.microsoft.com/office/powerpoint/2010/main" val="96413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5537" y="111194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Какая из ламп имеет больший срок работы?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Лампа накаливания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Люминесцентная лампа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Светодиодная лампа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Ртутная лампа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 Английская аббревиатура, которая используется для обозначения термина «светодиод»: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LED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ABC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USA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BBC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0373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Что в основном производит лампа накаливания?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свет 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тепло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энергия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холод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Как можно экономить тёплую воду: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душ вместо ванны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мыться только холодной водой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мыться раз в неделю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2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Какая лампочка служит дольше всего?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светодиодная лампа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люминесцентная лампа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лампа накаливания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Период времени суток, когда населению предоставляется наибольшая скидка за потребление электроэнергии при установке многотарифного счетчика: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07.00-10.00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10.00-17.00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21.00-23.00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23.00-07.00</a:t>
            </a:r>
          </a:p>
          <a:p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52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Во сколько раз современная светодиодная лампа эффективней лампы накаливания?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В 1,5 – 2 раза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В 3 - 5 раз 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В 7 -10 раз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В 15 -20 раз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Что из перечисленного не является способом экономии тепла в квартире: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Остекление балкона.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Утепление стен.</a:t>
            </a:r>
          </a:p>
          <a:p>
            <a:pPr marL="0" lv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Установка теплоотражающих экранов за радиаторами отопления.</a:t>
            </a:r>
          </a:p>
          <a:p>
            <a:pPr marL="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Установка в осветительных приборах ламп накаливания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61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Источники литературы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https://plusiminusi.ru/osnovnye-plyusy-i-minusy-energosberegayushhix-lamp/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https://svetilov.ru/lampochki/energosberegajushhie/raznovidnosti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http://sch190.minsk.edu.by/ru/main.aspx?guid=66561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https://dengivsetakipahnyt.com/ekonomiya/kak-ekonomit-teplo.html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	http://invanna.ru/idei/sposoby-ekonomii-vody.html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789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Содержание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1) Перечень технических систем, в которых можно  проводить энергосбережение</a:t>
            </a:r>
          </a:p>
          <a:p>
            <a:pPr marL="0" indent="0">
              <a:buNone/>
            </a:pPr>
            <a:r>
              <a:rPr lang="ru-RU" dirty="0"/>
              <a:t>2) Энергосберегающие лампы</a:t>
            </a:r>
          </a:p>
          <a:p>
            <a:pPr marL="0" indent="0">
              <a:buNone/>
            </a:pPr>
            <a:r>
              <a:rPr lang="ru-RU" dirty="0"/>
              <a:t>3) Способы экономии потребления воды</a:t>
            </a:r>
          </a:p>
          <a:p>
            <a:pPr marL="0" indent="0">
              <a:buNone/>
            </a:pPr>
            <a:r>
              <a:rPr lang="ru-RU" dirty="0"/>
              <a:t>4) Сохранение тепла в доме</a:t>
            </a:r>
          </a:p>
          <a:p>
            <a:pPr marL="0" indent="0">
              <a:buNone/>
            </a:pPr>
            <a:r>
              <a:rPr lang="ru-RU" dirty="0"/>
              <a:t>5) Викторина с вопросами по энергосбережению </a:t>
            </a:r>
          </a:p>
        </p:txBody>
      </p:sp>
    </p:spTree>
    <p:extLst>
      <p:ext uri="{BB962C8B-B14F-4D97-AF65-F5344CB8AC3E}">
        <p14:creationId xmlns:p14="http://schemas.microsoft.com/office/powerpoint/2010/main" val="26096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Перечень технических систем, в которых можно  проводить энергосбережение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1. Системы электроснабжения</a:t>
            </a:r>
          </a:p>
          <a:p>
            <a:pPr marL="0" indent="0">
              <a:buNone/>
            </a:pPr>
            <a:r>
              <a:rPr lang="ru-RU" dirty="0"/>
              <a:t>2.Системы освещения</a:t>
            </a:r>
          </a:p>
          <a:p>
            <a:pPr marL="0" indent="0">
              <a:buNone/>
            </a:pPr>
            <a:r>
              <a:rPr lang="ru-RU" dirty="0"/>
              <a:t>3.Системы отопления</a:t>
            </a:r>
          </a:p>
          <a:p>
            <a:pPr marL="0" indent="0">
              <a:buNone/>
            </a:pPr>
            <a:r>
              <a:rPr lang="ru-RU" dirty="0"/>
              <a:t>4. Системы горячего водоснабжения</a:t>
            </a:r>
          </a:p>
          <a:p>
            <a:pPr marL="0" indent="0">
              <a:buNone/>
            </a:pPr>
            <a:r>
              <a:rPr lang="ru-RU" dirty="0"/>
              <a:t>5. Потребление воды</a:t>
            </a:r>
          </a:p>
          <a:p>
            <a:pPr marL="0" indent="0">
              <a:buNone/>
            </a:pPr>
            <a:r>
              <a:rPr lang="ru-RU" dirty="0"/>
              <a:t>6. Рекуперация тепла</a:t>
            </a:r>
          </a:p>
          <a:p>
            <a:pPr marL="0" indent="0">
              <a:buNone/>
            </a:pPr>
            <a:r>
              <a:rPr lang="ru-RU" dirty="0"/>
              <a:t>7. Системы вентиляции</a:t>
            </a:r>
          </a:p>
          <a:p>
            <a:pPr marL="0" indent="0">
              <a:buNone/>
            </a:pPr>
            <a:r>
              <a:rPr lang="ru-RU" dirty="0"/>
              <a:t>8. Системы кондиционирования</a:t>
            </a:r>
          </a:p>
          <a:p>
            <a:pPr marL="0" indent="0">
              <a:buNone/>
            </a:pPr>
            <a:r>
              <a:rPr lang="ru-RU" dirty="0"/>
              <a:t>9. Насосные установки</a:t>
            </a:r>
          </a:p>
          <a:p>
            <a:pPr marL="0" indent="0">
              <a:buNone/>
            </a:pPr>
            <a:r>
              <a:rPr lang="ru-RU" dirty="0"/>
              <a:t>10. Системы сжатого воздуха</a:t>
            </a:r>
          </a:p>
          <a:p>
            <a:pPr marL="0" indent="0">
              <a:buNone/>
            </a:pPr>
            <a:r>
              <a:rPr lang="ru-RU" dirty="0"/>
              <a:t>11. Электротехническое оборудование</a:t>
            </a:r>
          </a:p>
          <a:p>
            <a:pPr marL="0" indent="0">
              <a:buNone/>
            </a:pPr>
            <a:r>
              <a:rPr lang="ru-RU" dirty="0"/>
              <a:t>12. Строительные и ограждающие конструкции здания</a:t>
            </a:r>
          </a:p>
          <a:p>
            <a:pPr marL="0" indent="0">
              <a:buNone/>
            </a:pPr>
            <a:r>
              <a:rPr lang="ru-RU" dirty="0"/>
              <a:t>13. Котельные и тепловые электростанции</a:t>
            </a:r>
          </a:p>
          <a:p>
            <a:pPr marL="0" indent="0">
              <a:buNone/>
            </a:pPr>
            <a:r>
              <a:rPr lang="ru-RU" dirty="0"/>
              <a:t>14. Транспортные средства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57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Энергосберегающие лампы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1056" y="1690688"/>
            <a:ext cx="549569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Энергосберегающими называют разновидности люминесцентных ламп. Они состоят из цоколя и колбы. Внутри находятся электроды из вольфрама, покрытые активирующими веществами: стронций, кальций и барий. </a:t>
            </a:r>
          </a:p>
          <a:p>
            <a:pPr marL="0" indent="0">
              <a:buNone/>
            </a:pPr>
            <a:r>
              <a:rPr lang="ru-RU" sz="2400" dirty="0"/>
              <a:t>Основные разновидности:</a:t>
            </a:r>
          </a:p>
          <a:p>
            <a:pPr marL="0" indent="0">
              <a:buNone/>
            </a:pPr>
            <a:r>
              <a:rPr lang="ru-RU" sz="2400" dirty="0"/>
              <a:t>Галогеновая</a:t>
            </a:r>
          </a:p>
          <a:p>
            <a:pPr marL="0" indent="0">
              <a:buNone/>
            </a:pPr>
            <a:r>
              <a:rPr lang="ru-RU" sz="2400" dirty="0"/>
              <a:t>Люминесцентная</a:t>
            </a:r>
          </a:p>
          <a:p>
            <a:pPr marL="0" indent="0">
              <a:buNone/>
            </a:pPr>
            <a:r>
              <a:rPr lang="ru-RU" sz="2400" dirty="0"/>
              <a:t>Светодиодная</a:t>
            </a: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748" y="1690688"/>
            <a:ext cx="5502595" cy="472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76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 работы энергосберегающей лампы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068015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работы энергосберегающей лампы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типы энергосберегающих устройств работают по разным принципам. Если это люминесцентная лампочка, внутри колбы находится инертный газ с примесью паров ртути. Как говорилось выше, внутри трубка покрыта люминофором. Он необходим для создания цветовой температуры и спектра свечения.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корпусе находится преобразователь напряжения (драйвер), выполняющий пускорегулирующую функцию. Когда напряжение подается на лампу, драйвер создает пробой газового промежутка между электродами.</a:t>
            </a:r>
          </a:p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Спирали нагреваются, что увеличивает эмиссионную способность электродов и испарение ртути. Через несколько секунд в колбе происходит газовый разряд. После этого драйвер переходит в режим балласта. Напряжение и ток стабилизируются на оптимальном уровне. Пары ртути во время разряда излучают ультрафиолет. Он поглощается люминофором, который начнет излучать свет в видимой части спектра.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833" y="1344104"/>
            <a:ext cx="4069133" cy="278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66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Плюсы и минусы энергосберегающих ламп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06079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100 000 часов беспрерывной работы;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экономичность;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дорогие модели не теряют яркость в процессе эксплуатации;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светодиодные лампы практически не нагреваются;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выбрать любой световой оттенок;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форм.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322740" y="1825625"/>
            <a:ext cx="56611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Минусы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вредных паров в колбе, из-за чего лампочки нужно сдавать в специализированные пункты приёма;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цена;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частых включениях и выключениях срок эксплуатации сокращается;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яркость после включения нарастает постепенно.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06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31672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Сохранение тепла в доме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1) Утепление полов</a:t>
            </a:r>
          </a:p>
          <a:p>
            <a:pPr marL="0" indent="0">
              <a:buNone/>
            </a:pPr>
            <a:r>
              <a:rPr lang="ru-RU" dirty="0"/>
              <a:t>2) Устранение щелей</a:t>
            </a:r>
          </a:p>
          <a:p>
            <a:pPr marL="0" indent="0">
              <a:buNone/>
            </a:pPr>
            <a:r>
              <a:rPr lang="ru-RU" dirty="0"/>
              <a:t>3) Открытие/закрытие штор</a:t>
            </a:r>
          </a:p>
          <a:p>
            <a:pPr marL="0" indent="0">
              <a:buNone/>
            </a:pPr>
            <a:r>
              <a:rPr lang="ru-RU" dirty="0"/>
              <a:t>4) Ковровое покрытие пола </a:t>
            </a:r>
          </a:p>
          <a:p>
            <a:pPr marL="0" indent="0">
              <a:buNone/>
            </a:pPr>
            <a:r>
              <a:rPr lang="ru-RU" dirty="0"/>
              <a:t>5) Закрытие дымохода</a:t>
            </a:r>
          </a:p>
          <a:p>
            <a:pPr marL="0" indent="0">
              <a:buNone/>
            </a:pPr>
            <a:r>
              <a:rPr lang="ru-RU" dirty="0"/>
              <a:t>6) Утепление стен, пола и потолка с внутренней части помещения</a:t>
            </a:r>
          </a:p>
          <a:p>
            <a:pPr marL="0" indent="0">
              <a:buNone/>
            </a:pPr>
            <a:r>
              <a:rPr lang="ru-RU" dirty="0"/>
              <a:t>7) Использование потолочного вентилятора</a:t>
            </a:r>
          </a:p>
          <a:p>
            <a:pPr marL="0" indent="0">
              <a:buNone/>
            </a:pPr>
            <a:r>
              <a:rPr lang="ru-RU" dirty="0"/>
              <a:t>8) Дополнительное утепление балкона</a:t>
            </a:r>
          </a:p>
        </p:txBody>
      </p:sp>
    </p:spTree>
    <p:extLst>
      <p:ext uri="{BB962C8B-B14F-4D97-AF65-F5344CB8AC3E}">
        <p14:creationId xmlns:p14="http://schemas.microsoft.com/office/powerpoint/2010/main" val="933521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8647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Экономия 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225" y="1271240"/>
            <a:ext cx="10995102" cy="4905724"/>
          </a:xfrm>
        </p:spPr>
        <p:txBody>
          <a:bodyPr>
            <a:normAutofit fontScale="47500" lnSpcReduction="20000"/>
          </a:bodyPr>
          <a:lstStyle/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Замена ванны душем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Сокращение времени помывки под душем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Сокращение количества </a:t>
            </a:r>
            <a:r>
              <a:rPr lang="ru-RU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помывок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Использование посудомоечной и стиральной машины при полной загрузке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 ручном мытье тарелок, стаканов, кастрюль используйте таз, снизив водопотребление в несколько раз.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Чистка зубов при закрытом кране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Приобретите унитаз, бачок которого регулирует объем смыва..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Использование специального устройства для очистки стоков. 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Не злоупотребляйте мытьем автомобиля с помощью шланга..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Используйте воду после принятия ванны для мытья пола, слива унитаза. Таким образом вы сэкономите до ста литров однократно.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Своевременно устраняйте сантехнические неисправности. Любая протечка, даже капельная, уносит от 7 до 15 кубометров воды в год.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Современные приспособления позволяют установить экономный режим для душа.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Уменьшить расход воды практически вдвое можно, установив качественную лейку, регулирующую потребление при помощи специальных настроек.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Не оставляйте кран открытым даже при обычном мытье рук. На время намыливания подачу можно отключить.</a:t>
            </a:r>
          </a:p>
          <a:p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Для удобства можно установить на кончик крана аэратор, который наполнит струю воды воздухом, создавая ощущение прежнего напора при его снижении.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42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Викторина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3533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 Во сколько раз энергосберегающие лампы могут снизить энергопотребление в квартире: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 в 1,5 раза 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 раза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 в 3 раза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 в 5 раз.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Какая из ламп наименее эффективна?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Лампа накаливания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Люминесцентная лампа 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Светодиодная лампа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г) Ртутная лампа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6948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999</Words>
  <Application>Microsoft Office PowerPoint</Application>
  <PresentationFormat>Широкоэкранный</PresentationFormat>
  <Paragraphs>132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Тема Office</vt:lpstr>
      <vt:lpstr>«Обзор способов экономии энергии и расходов в современном доме»</vt:lpstr>
      <vt:lpstr>Содержание</vt:lpstr>
      <vt:lpstr>Перечень технических систем, в которых можно  проводить энергосбережение </vt:lpstr>
      <vt:lpstr>Энергосберегающие лампы</vt:lpstr>
      <vt:lpstr>Принцип работы энергосберегающей лампы</vt:lpstr>
      <vt:lpstr>Плюсы и минусы энергосберегающих ламп</vt:lpstr>
      <vt:lpstr>Сохранение тепла в доме</vt:lpstr>
      <vt:lpstr>Экономия воды</vt:lpstr>
      <vt:lpstr>Викторина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литературы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теплый дом</dc:title>
  <dc:creator>Sergey</dc:creator>
  <cp:lastModifiedBy>1 1</cp:lastModifiedBy>
  <cp:revision>14</cp:revision>
  <dcterms:created xsi:type="dcterms:W3CDTF">2023-01-27T18:38:56Z</dcterms:created>
  <dcterms:modified xsi:type="dcterms:W3CDTF">2023-11-06T18:00:51Z</dcterms:modified>
</cp:coreProperties>
</file>