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1" r:id="rId3"/>
    <p:sldId id="270" r:id="rId4"/>
    <p:sldId id="264" r:id="rId5"/>
    <p:sldId id="265" r:id="rId6"/>
    <p:sldId id="26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102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7C29A7-6911-4C45-94FA-5693B2AAD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2552C8D-BBC0-428B-9D29-ED764AB89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DD7D87-C18E-48E2-8BFF-97B2A76F7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00A5-2170-4592-8374-3A806C508F35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48A9C4-F735-4064-BEE2-B35EEB1AD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A941BB-2ABF-4341-9A92-7DC6DE89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0F40-A7F4-4323-8401-4F80AF27D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16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176002-32C5-4C80-823F-F273113D4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69DCAE-BEA3-4472-8FD1-28DFD2385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F1FCEF-0A2E-401A-B9C9-9B165BB80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00A5-2170-4592-8374-3A806C508F35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17331B-44C7-448B-A644-0C2CC2461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9C9EB5-2CB3-4F0F-A613-677A1C25B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0F40-A7F4-4323-8401-4F80AF27D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83E9526-1D60-4A54-844C-E8E6A68C94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43D417-FE93-4DAE-9E52-4C76937C5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C6796D-4B2C-4392-AD38-8203E1FFC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00A5-2170-4592-8374-3A806C508F35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1506E8-B1E6-43C4-94AE-A87F5326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A32DDC-75CB-47A2-8AE0-A81757002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0F40-A7F4-4323-8401-4F80AF27D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65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7E3CF9-C380-46A0-9649-7B0C4815A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E24851-4307-4C97-9EA9-DDCC349B6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D2B5EB-0597-4542-B6C2-321EE7272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00A5-2170-4592-8374-3A806C508F35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B9DEFA-CC2C-4B26-9930-17F3EF7D2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560604-6A26-450C-9A8F-FF410AD1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0F40-A7F4-4323-8401-4F80AF27D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70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35043-8548-4040-846A-241AAF2D8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33802B-8389-4D53-8623-F34AFFBB6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EAC897-D424-4B03-8155-D54B544DC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00A5-2170-4592-8374-3A806C508F35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D5C6F1-D8E0-4A35-965A-85C1671C4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F63A76-066C-44A7-B6CD-F7B8AF3AA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0F40-A7F4-4323-8401-4F80AF27D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95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D2282A-9363-4040-820A-0C631EA03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1947FC-772B-47BE-8C80-D0A91953D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B46F089-E334-4C74-AC0E-C9B6D478C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D990B3-CD15-4103-82C2-E88D0A0CA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00A5-2170-4592-8374-3A806C508F35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E6CC4E-7924-48C5-A3D2-C1F943813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F0B00A-0DED-44AC-8B34-950C26C82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0F40-A7F4-4323-8401-4F80AF27D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7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3D1B2C-1A94-4697-9976-B9FB9DA6E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15AF37-F9F9-40BA-9086-4A3F9FEC2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E68F9EF-8EE9-4988-B56F-B6E4A7FE4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0CD42EC-8B07-4108-8985-C9FD5F1697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C2FBA00-6829-44F7-BD3A-47A02A5161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05B9E5F-6BD2-4DCD-B201-EACE926D0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00A5-2170-4592-8374-3A806C508F35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9815EAE-43F2-4A04-A5FA-178AB7484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4C01546-F324-424D-91A5-13EEBFB6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0F40-A7F4-4323-8401-4F80AF27D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6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2F0D4F-E107-49AF-A5DE-99E728B79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7C6B490-B06E-44F3-9FE5-5B906A3AF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00A5-2170-4592-8374-3A806C508F35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A1074C0-16B3-4920-BA04-CA083DD9D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BE2A08F-EFEC-4EC7-A640-2458BA88B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0F40-A7F4-4323-8401-4F80AF27D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5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545EB72-0CA9-4EE8-8A3F-7B425CF46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00A5-2170-4592-8374-3A806C508F35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900FEBD-19E8-4744-9928-89EF2AEC0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317DABE-B2D0-4A78-AF52-CBFC1404D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0F40-A7F4-4323-8401-4F80AF27D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15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A55958-F8BE-4EE1-8F92-61692E93E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9C8D44-7D99-41D6-9625-5A944B3F9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F986EB3-5338-4D3E-8D7D-C64020F8C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D1895A-66CE-4C23-BBBD-F5CA22608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00A5-2170-4592-8374-3A806C508F35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092C28-8B76-47DF-988D-6663D96EA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0002EF-569A-48C0-B05C-A0EAED30C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0F40-A7F4-4323-8401-4F80AF27D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39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CC7CE-46FD-4BFB-A708-DD5FCF9F0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2BD9C85-0098-41E8-B0C6-DEED7710A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88A65C-F108-4B73-810C-3FFAE778F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8E2243-A45A-4830-860E-2430D53A1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00A5-2170-4592-8374-3A806C508F35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08288C-7E8E-4576-979B-1F43CFAD1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0B17C9-8A07-4408-BD80-907385675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0F40-A7F4-4323-8401-4F80AF27D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9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4793A7-78ED-4D01-858E-6E210BCEE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0697A7-F2DA-4A0A-BA53-90F7C25AD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419BC2-526C-4A27-828B-896B3CBA8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B00A5-2170-4592-8374-3A806C508F35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7EEE15-1485-436F-95C7-4811742BB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C1D31F-76B5-4130-A856-CD19E6811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80F40-A7F4-4323-8401-4F80AF27D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8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2FE9AC-214B-4C86-B22D-ED58C3B7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AF6194BB-7F05-4D58-A360-70C2F88815C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77AAF4-D9BF-4F7F-BE62-8D85DC490872}"/>
              </a:ext>
            </a:extLst>
          </p:cNvPr>
          <p:cNvSpPr txBox="1"/>
          <p:nvPr/>
        </p:nvSpPr>
        <p:spPr>
          <a:xfrm>
            <a:off x="1034321" y="929390"/>
            <a:ext cx="10319479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Петровская СОШ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образование</a:t>
            </a:r>
          </a:p>
          <a:p>
            <a:pPr algn="ctr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ФОП ДО</a:t>
            </a: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147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2FE9AC-214B-4C86-B22D-ED58C3B7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AF6194BB-7F05-4D58-A360-70C2F88815C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77AAF4-D9BF-4F7F-BE62-8D85DC490872}"/>
              </a:ext>
            </a:extLst>
          </p:cNvPr>
          <p:cNvSpPr txBox="1"/>
          <p:nvPr/>
        </p:nvSpPr>
        <p:spPr>
          <a:xfrm>
            <a:off x="1124262" y="839448"/>
            <a:ext cx="1064863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ФИЗИЧЕСКОЕ ВОСПИТАНИЕ,П. 22</a:t>
            </a:r>
          </a:p>
          <a:p>
            <a:r>
              <a:rPr lang="ru-RU" dirty="0"/>
              <a:t>В соответствии с ФОП ДО предусматривает:</a:t>
            </a:r>
          </a:p>
          <a:p>
            <a:r>
              <a:rPr lang="ru-RU" dirty="0"/>
              <a:t> приобретение ребенком двигательного опыта в различных видах деятельности, развитие психофизических качеств (быстрота, сила, ловкость и др.), крупных групп мышц и мелкой моторики;</a:t>
            </a:r>
          </a:p>
          <a:p>
            <a:r>
              <a:rPr lang="ru-RU" dirty="0"/>
              <a:t> формирование опорно-двигательного аппарата, развитие равновесия, глазомера, ориентировки в пространстве;</a:t>
            </a:r>
          </a:p>
          <a:p>
            <a:r>
              <a:rPr lang="ru-RU" dirty="0"/>
              <a:t> овладение основными движениями (бросание, метание, ползание, лазанье, ходьба, бег, прыжки);</a:t>
            </a:r>
          </a:p>
          <a:p>
            <a:r>
              <a:rPr lang="ru-RU" dirty="0"/>
              <a:t> обучение строевым, общеразвивающим упражнениям, музыкально-ритмическим движениям, подвижным играм, спортивным упражнениям и элементам спортивных игр (бадминтон, теннис и др.);</a:t>
            </a:r>
          </a:p>
          <a:p>
            <a:r>
              <a:rPr lang="ru-RU" dirty="0"/>
              <a:t> воспитание патриотизма, гражданской идентичности и нравственно-волевых качеств (воля, смелость, выдержка и др.);</a:t>
            </a:r>
          </a:p>
          <a:p>
            <a:r>
              <a:rPr lang="ru-RU" dirty="0"/>
              <a:t> воспитание интереса к различным видам спорта и чувства гордости за выдающиеся достижения российских спортсменов; </a:t>
            </a:r>
          </a:p>
          <a:p>
            <a:r>
              <a:rPr lang="ru-RU" dirty="0"/>
              <a:t>приобщение к здоровому образу жизни и активному отдыху, формирование представлений о здоровье, способах его сохранения и укрепления.</a:t>
            </a:r>
          </a:p>
          <a:p>
            <a:r>
              <a:rPr lang="ru-RU" b="1" i="1" u="sng" dirty="0"/>
              <a:t>РЕШЕНИЕ ЗАДАЧ ВОСПИТАНИЯ  НАПРАВЛЕНО НА ПРИОБЩЕНИЕ ДЕТЕЙ К ЦЕННОСТЯМ «ЖИЗНЬ»,»ЗДОРОВЬЕ» п.22,8</a:t>
            </a:r>
          </a:p>
        </p:txBody>
      </p:sp>
    </p:spTree>
    <p:extLst>
      <p:ext uri="{BB962C8B-B14F-4D97-AF65-F5344CB8AC3E}">
        <p14:creationId xmlns:p14="http://schemas.microsoft.com/office/powerpoint/2010/main" val="2066046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2FE9AC-214B-4C86-B22D-ED58C3B7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AF6194BB-7F05-4D58-A360-70C2F88815C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77AAF4-D9BF-4F7F-BE62-8D85DC490872}"/>
              </a:ext>
            </a:extLst>
          </p:cNvPr>
          <p:cNvSpPr txBox="1"/>
          <p:nvPr/>
        </p:nvSpPr>
        <p:spPr>
          <a:xfrm>
            <a:off x="1304144" y="929390"/>
            <a:ext cx="1004965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ХУДОЖЕСТВЕННО_ ЭСТЕТИЧЕСКОЕ РАЗВИТИЕ.п.21</a:t>
            </a:r>
          </a:p>
          <a:p>
            <a:r>
              <a:rPr lang="ru-RU" dirty="0"/>
              <a:t>В соответствии с ФОП ДО предусматривает: развитие предпосылок ценностно смыслового восприятия и понимания мира природы и произведений искусства (словесного, музыкального, изобразительного);</a:t>
            </a:r>
          </a:p>
          <a:p>
            <a:r>
              <a:rPr lang="ru-RU" dirty="0"/>
              <a:t> становление эмоционально-нравственного отношения к окружающему миру, воспитание эстетического вкуса; формирование элементарных представлений о видах искусства (музыка, живопись, театр, народное искусство и др.);</a:t>
            </a:r>
          </a:p>
          <a:p>
            <a:r>
              <a:rPr lang="ru-RU" dirty="0"/>
              <a:t> формирование художественных умений и навыков в разных видах деятельности (рисовании, лепке, аппликации, художественном конструировании, пении, игре на детских музыкальных инструментах и </a:t>
            </a:r>
            <a:r>
              <a:rPr lang="ru-RU" dirty="0" err="1"/>
              <a:t>др</a:t>
            </a:r>
            <a:r>
              <a:rPr lang="ru-RU" dirty="0"/>
              <a:t>), реализацию художественно-творческих способностей ребенка в повседневной жизни и различных видах досуговой деятельности (праздники, развлечения и др.)</a:t>
            </a:r>
          </a:p>
          <a:p>
            <a:r>
              <a:rPr lang="ru-RU" dirty="0"/>
              <a:t> развитие и поддержку самостоятельной творческой деятельности детей (музыкальной, изобразительной и др.) </a:t>
            </a:r>
          </a:p>
          <a:p>
            <a:r>
              <a:rPr lang="ru-RU" b="1" i="1" u="sng" dirty="0"/>
              <a:t>РЕШЕНИЕ ЗАДАЧ ВОСПИТАНИЯ  НАПРАВЛЕНО НА ПРИОБЩЕНИЕ ДЕТЕЙ К ЦЕННОСТЯМ «КУЛЬТУРА», «КРАСОТА» п.21,8</a:t>
            </a:r>
          </a:p>
          <a:p>
            <a:endParaRPr lang="ru-RU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1453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2FE9AC-214B-4C86-B22D-ED58C3B7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AF6194BB-7F05-4D58-A360-70C2F88815C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77AAF4-D9BF-4F7F-BE62-8D85DC490872}"/>
              </a:ext>
            </a:extLst>
          </p:cNvPr>
          <p:cNvSpPr txBox="1"/>
          <p:nvPr/>
        </p:nvSpPr>
        <p:spPr>
          <a:xfrm>
            <a:off x="1034321" y="929390"/>
            <a:ext cx="1031947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СОЦИАЛЬНО_КОММУНИКАТИВНОЕ РАЗВИТИЕ. п.18</a:t>
            </a:r>
          </a:p>
          <a:p>
            <a:r>
              <a:rPr lang="ru-RU" dirty="0"/>
              <a:t>В соответствии с ФОП ДО предусматривает: усвоение и присвоение норм, правил поведения и морально-нравственных ценностей, принятых в российском обществе</a:t>
            </a:r>
          </a:p>
          <a:p>
            <a:r>
              <a:rPr lang="ru-RU" dirty="0"/>
              <a:t> развитие общения ребёнка со взрослыми и сверстниками, формирование готовности к совместной деятельности и сотрудничеству;</a:t>
            </a:r>
          </a:p>
          <a:p>
            <a:r>
              <a:rPr lang="ru-RU" dirty="0"/>
              <a:t> формирование у ребенка основ гражданственности и патриотизма, уважительного отношения и чувства принадлежности к своей семье, сообществу детей и взрослых в Организации, региону проживания и стране в целом; </a:t>
            </a:r>
          </a:p>
          <a:p>
            <a:r>
              <a:rPr lang="ru-RU" dirty="0"/>
              <a:t>развитие эмоциональной отзывчивости и сопереживания, воспитание гуманных чувств и отношений; формирование позитивных установок к различным видам деятельности, труда и творчества; формирование основ социальной навигации и безопасного поведения в быту и природе, социуме и медиапространстве (цифровой среде).</a:t>
            </a:r>
          </a:p>
          <a:p>
            <a:r>
              <a:rPr lang="ru-RU" b="1" i="1" u="sng" dirty="0"/>
              <a:t>РЕШЕНИЕ ЗАДАЧ ВОСПИТАНИЯ  НАПРАВЛЕНО НА ПРИОБЩЕНИЕ ДЕТЕЙ К ЦЕННОСТЯМ «РОДИНА «, «ПРИРОДА», «СЕМЬЯ», «ЧЕЛОВЕК», «ЖИЗНЬ», «МИЛОСЕРДИЕ», «ДРУЖБА»,»СОТРУДНИЧЕСТВО», «ТРУД «,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68460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2FE9AC-214B-4C86-B22D-ED58C3B7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AF6194BB-7F05-4D58-A360-70C2F88815C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77AAF4-D9BF-4F7F-BE62-8D85DC490872}"/>
              </a:ext>
            </a:extLst>
          </p:cNvPr>
          <p:cNvSpPr txBox="1"/>
          <p:nvPr/>
        </p:nvSpPr>
        <p:spPr>
          <a:xfrm>
            <a:off x="1229193" y="929389"/>
            <a:ext cx="1012460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РЕЧЕВОЕ РАЗВИТИЕ .п.20</a:t>
            </a:r>
          </a:p>
          <a:p>
            <a:r>
              <a:rPr lang="ru-RU" dirty="0"/>
              <a:t>В соответствии с ФОП ДО предусматривает: владение речью как средством коммуникации, познания и самовыражения;</a:t>
            </a:r>
          </a:p>
          <a:p>
            <a:r>
              <a:rPr lang="ru-RU" dirty="0"/>
              <a:t> формирование звукопроизношения;</a:t>
            </a:r>
          </a:p>
          <a:p>
            <a:r>
              <a:rPr lang="ru-RU" dirty="0"/>
              <a:t> развитие звуковой и интонационной культуры речи; развитие фонематического слуха; </a:t>
            </a:r>
          </a:p>
          <a:p>
            <a:r>
              <a:rPr lang="ru-RU" dirty="0"/>
              <a:t>обогащение словарного запаса;</a:t>
            </a:r>
          </a:p>
          <a:p>
            <a:r>
              <a:rPr lang="ru-RU" dirty="0"/>
              <a:t> развитие грамматически правильной речи развитие диалогической и монологической речи; развитие интереса к фольклору и художественной литературе, развитие навыков слушания и понимания произведений различных жанров, развитие образности речи и творчества; формирование предпосылок к обучению грамоте.</a:t>
            </a:r>
          </a:p>
          <a:p>
            <a:r>
              <a:rPr lang="ru-RU" b="1" i="1" u="sng" dirty="0"/>
              <a:t>РЕШЕНИЕ ЗАДАЧ ВОСПИТАНИЯ  НАПРАВЛЕНО НА ПРИОБЩЕНИЕ ДЕТЕЙ К ЦЕННОСТЯМ «КУЛЬТУРА»,»КРАСОТА» п.20,8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89642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2FE9AC-214B-4C86-B22D-ED58C3B7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AF6194BB-7F05-4D58-A360-70C2F88815C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77AAF4-D9BF-4F7F-BE62-8D85DC490872}"/>
              </a:ext>
            </a:extLst>
          </p:cNvPr>
          <p:cNvSpPr txBox="1"/>
          <p:nvPr/>
        </p:nvSpPr>
        <p:spPr>
          <a:xfrm>
            <a:off x="838200" y="764498"/>
            <a:ext cx="1077917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ПОЗНАВАТЕЛЬНОЕ РАЗВИТИЕ .п.19</a:t>
            </a:r>
          </a:p>
          <a:p>
            <a:r>
              <a:rPr lang="ru-RU" dirty="0"/>
              <a:t>В соответствии с ФОП ДО предусматривает: развитие любознательности, интереса и мотивации к познавательной деятельности;</a:t>
            </a:r>
          </a:p>
          <a:p>
            <a:r>
              <a:rPr lang="ru-RU" dirty="0"/>
              <a:t> освоение сенсорных эталонов и перцептивных (обследовательских) действий, развитие поисковых исследовательских умений, мыслительных операций, воображения и способности к творческому преобразованию объектов познания;</a:t>
            </a:r>
          </a:p>
          <a:p>
            <a:r>
              <a:rPr lang="ru-RU" dirty="0"/>
              <a:t> формирование представлений о количестве, числе, счете, величине, геометрических фигурах, пространстве, времени, математических зависимостях и отношениях; </a:t>
            </a:r>
          </a:p>
          <a:p>
            <a:r>
              <a:rPr lang="ru-RU" dirty="0"/>
              <a:t>формирование представлений о себе и ближайшем социальном окружении, культурно-исторических событиях, традициях и социокультурных ценностях малой родины и Отечества, многообразии стран и народов мира;</a:t>
            </a:r>
          </a:p>
          <a:p>
            <a:r>
              <a:rPr lang="ru-RU" dirty="0"/>
              <a:t> формирование целостной картины мира, представлений об объектах окружающего мира, их свойствах и отношениях;</a:t>
            </a:r>
          </a:p>
          <a:p>
            <a:r>
              <a:rPr lang="ru-RU" dirty="0"/>
              <a:t> формирование основ экологической культуры, знаний об особенностях и многообразии природы Родного края и различных природных зон, роли человека в природе и воспитание гуманного отношения к природе;</a:t>
            </a:r>
          </a:p>
          <a:p>
            <a:r>
              <a:rPr lang="ru-RU" dirty="0"/>
              <a:t> формирование представлений о цифровых средствах познания мира, способах их безопасного использования.</a:t>
            </a:r>
          </a:p>
          <a:p>
            <a:r>
              <a:rPr lang="ru-RU" b="1" i="1" u="sng" dirty="0"/>
              <a:t>РЕШЕНИЕ ЗАДАЧ ВОСПИТАНИЯ  НАПРАВЛЕНО НА ПРИОБЩЕНИЕ ДЕТЕЙ К ЦЕННОСТЯМ «ЧЕЛОВЕК», «СЕМЬЯ», «ПОЗНАНИЕ», «РОДИНА», «ПРИРОДА» 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998163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771</Words>
  <Application>Microsoft Office PowerPoint</Application>
  <PresentationFormat>Широкоэкранный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1 1</cp:lastModifiedBy>
  <cp:revision>1</cp:revision>
  <dcterms:created xsi:type="dcterms:W3CDTF">2023-12-09T13:29:53Z</dcterms:created>
  <dcterms:modified xsi:type="dcterms:W3CDTF">2023-12-10T17:55:58Z</dcterms:modified>
</cp:coreProperties>
</file>