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834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5F30EF-EAA4-4919-8876-37978CE33E3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5B1810-481C-4357-B44D-EA95B61496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9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92869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Картофель – неофициальный символ Петровска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Хозяин\Рабочий стол\картош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8072494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Вот таким мы видим наш символ!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Хозяин\Рабочий стол\Новая папка\IMG_6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8121" y="1554163"/>
            <a:ext cx="4460157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Хозяин\Рабочий стол\картош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2971800" cy="2222500"/>
          </a:xfrm>
          <a:prstGeom prst="rect">
            <a:avLst/>
          </a:prstGeom>
          <a:noFill/>
        </p:spPr>
      </p:pic>
      <p:pic>
        <p:nvPicPr>
          <p:cNvPr id="2051" name="Picture 3" descr="C:\Documents and Settings\Хозяин\Рабочий стол\картошка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3752850" cy="2047875"/>
          </a:xfrm>
          <a:prstGeom prst="rect">
            <a:avLst/>
          </a:prstGeom>
          <a:noFill/>
        </p:spPr>
      </p:pic>
      <p:pic>
        <p:nvPicPr>
          <p:cNvPr id="2052" name="Picture 4" descr="C:\Documents and Settings\Хозяин\Рабочий стол\картошка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928934"/>
            <a:ext cx="2786082" cy="2047875"/>
          </a:xfrm>
          <a:prstGeom prst="rect">
            <a:avLst/>
          </a:prstGeom>
          <a:noFill/>
        </p:spPr>
      </p:pic>
      <p:pic>
        <p:nvPicPr>
          <p:cNvPr id="2053" name="Picture 5" descr="C:\Documents and Settings\Хозяин\Рабочий стол\картошка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14620"/>
            <a:ext cx="2643206" cy="2214577"/>
          </a:xfrm>
          <a:prstGeom prst="rect">
            <a:avLst/>
          </a:prstGeom>
          <a:noFill/>
        </p:spPr>
      </p:pic>
      <p:pic>
        <p:nvPicPr>
          <p:cNvPr id="2054" name="Picture 6" descr="C:\Documents and Settings\Хозяин\Рабочий стол\картошка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643314"/>
            <a:ext cx="2547934" cy="2571769"/>
          </a:xfrm>
          <a:prstGeom prst="rect">
            <a:avLst/>
          </a:prstGeom>
          <a:noFill/>
        </p:spPr>
      </p:pic>
      <p:pic>
        <p:nvPicPr>
          <p:cNvPr id="2055" name="Picture 7" descr="C:\Documents and Settings\Хозяин\Рабочий стол\картошка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214818"/>
            <a:ext cx="242886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Выращивание картофеля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Хозяин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42902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922637" y="4875939"/>
            <a:ext cx="2334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старину</a:t>
            </a:r>
            <a:endParaRPr lang="ru-RU" sz="3200" b="1" dirty="0"/>
          </a:p>
        </p:txBody>
      </p:sp>
      <p:pic>
        <p:nvPicPr>
          <p:cNvPr id="3075" name="Picture 3" descr="C:\Documents and Settings\Хозяин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395287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5500702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настоящее время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Хозяин\Рабочий стол\картошк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286280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57720" y="2285992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Семья Устиновых –                         Дмитрий Петрович </a:t>
            </a:r>
            <a:r>
              <a:rPr lang="ru-RU" sz="2800" b="1" dirty="0">
                <a:solidFill>
                  <a:srgbClr val="C00000"/>
                </a:solidFill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</a:rPr>
              <a:t>Любовь Яковлевна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Дом Устиновых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( В настоящее время  ГАИ)</a:t>
            </a:r>
            <a:endParaRPr lang="ru-RU" sz="1800" dirty="0"/>
          </a:p>
        </p:txBody>
      </p:sp>
      <p:pic>
        <p:nvPicPr>
          <p:cNvPr id="4" name="Содержимое 3" descr="http://stat8.blog.ru/lr/092f186c4656acd8fc2181f67e11d8c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57242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             Картофеле – сушильный завод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( в настоящее время ООО "КВОЛИТИ-</a:t>
            </a:r>
            <a:r>
              <a:rPr lang="ru-RU" sz="1800" b="1" dirty="0" smtClean="0"/>
              <a:t>ПЕТРОВСК</a:t>
            </a:r>
            <a:r>
              <a:rPr lang="ru-RU" sz="1800" dirty="0" smtClean="0"/>
              <a:t>«)</a:t>
            </a:r>
            <a:endParaRPr lang="ru-RU" sz="1800" dirty="0"/>
          </a:p>
        </p:txBody>
      </p:sp>
      <p:pic>
        <p:nvPicPr>
          <p:cNvPr id="4" name="Содержимое 3" descr="C:\Documents and Settings\Adm\Рабочий стол\картинки\DSCF42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71530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Леонид Николаевич  Ржевский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В 1940 году создал пришкольный участок.</a:t>
            </a:r>
          </a:p>
          <a:p>
            <a:pPr>
              <a:buNone/>
            </a:pPr>
            <a:r>
              <a:rPr lang="ru-RU" sz="2800" b="1" dirty="0" smtClean="0"/>
              <a:t>В 1949 году выпустил книгу «Пришкольный учебный участок», где писал, что </a:t>
            </a:r>
            <a:r>
              <a:rPr lang="ru-RU" sz="2800" b="1" dirty="0"/>
              <a:t>картофеля выращивалось на участке </a:t>
            </a:r>
            <a:r>
              <a:rPr lang="ru-RU" sz="2800" b="1" dirty="0">
                <a:solidFill>
                  <a:srgbClr val="C00000"/>
                </a:solidFill>
              </a:rPr>
              <a:t>56 сортов</a:t>
            </a:r>
            <a:r>
              <a:rPr lang="ru-RU" sz="2800" b="1" dirty="0"/>
              <a:t>!</a:t>
            </a:r>
          </a:p>
        </p:txBody>
      </p:sp>
      <p:pic>
        <p:nvPicPr>
          <p:cNvPr id="5" name="Picture 2" descr="F:\Ржевский\P101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643314"/>
            <a:ext cx="2625930" cy="278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F:\Ржевский\P101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3571900" cy="298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Песня про картошку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7030A0"/>
                </a:solidFill>
              </a:rPr>
              <a:t>ПОЙТЕ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7030A0"/>
                </a:solidFill>
                <a:hlinkClick r:id="rId2" action="ppaction://hlinkfile"/>
              </a:rPr>
              <a:t>С НАМИ!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72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Картофель – неофициальный символ Петровска</vt:lpstr>
      <vt:lpstr>Вот таким мы видим наш символ!</vt:lpstr>
      <vt:lpstr>Слайд 3</vt:lpstr>
      <vt:lpstr>Выращивание картофеля </vt:lpstr>
      <vt:lpstr>Слайд 5</vt:lpstr>
      <vt:lpstr>Дом Устиновых  ( В настоящее время  ГАИ)</vt:lpstr>
      <vt:lpstr>              Картофеле – сушильный завод   ( в настоящее время ООО "КВОЛИТИ-ПЕТРОВСК«)</vt:lpstr>
      <vt:lpstr>Леонид Николаевич  Ржевский</vt:lpstr>
      <vt:lpstr>Песня про картошку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Картофель – неофициальный символ Петровска</dc:title>
  <dc:creator>Хозяин</dc:creator>
  <cp:lastModifiedBy>1</cp:lastModifiedBy>
  <cp:revision>20</cp:revision>
  <dcterms:created xsi:type="dcterms:W3CDTF">2016-02-11T17:02:34Z</dcterms:created>
  <dcterms:modified xsi:type="dcterms:W3CDTF">2021-04-14T05:49:43Z</dcterms:modified>
</cp:coreProperties>
</file>