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9" r:id="rId4"/>
    <p:sldId id="259" r:id="rId5"/>
    <p:sldId id="257" r:id="rId6"/>
    <p:sldId id="264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BDBA-894F-4AE6-ADCB-7B02F74AD2F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800A-C8FA-4F39-8793-FCA3D6DE2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BDBA-894F-4AE6-ADCB-7B02F74AD2F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800A-C8FA-4F39-8793-FCA3D6DE2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BDBA-894F-4AE6-ADCB-7B02F74AD2F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800A-C8FA-4F39-8793-FCA3D6DE2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BDBA-894F-4AE6-ADCB-7B02F74AD2F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800A-C8FA-4F39-8793-FCA3D6DE2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BDBA-894F-4AE6-ADCB-7B02F74AD2F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800A-C8FA-4F39-8793-FCA3D6DE2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BDBA-894F-4AE6-ADCB-7B02F74AD2F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800A-C8FA-4F39-8793-FCA3D6DE2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BDBA-894F-4AE6-ADCB-7B02F74AD2F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800A-C8FA-4F39-8793-FCA3D6DE2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BDBA-894F-4AE6-ADCB-7B02F74AD2F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800A-C8FA-4F39-8793-FCA3D6DE2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BDBA-894F-4AE6-ADCB-7B02F74AD2F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800A-C8FA-4F39-8793-FCA3D6DE2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BDBA-894F-4AE6-ADCB-7B02F74AD2F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800A-C8FA-4F39-8793-FCA3D6DE2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BDBA-894F-4AE6-ADCB-7B02F74AD2F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800A-C8FA-4F39-8793-FCA3D6DE2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7BDBA-894F-4AE6-ADCB-7B02F74AD2F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9800A-C8FA-4F39-8793-FCA3D6DE2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43932" cy="2714644"/>
          </a:xfrm>
        </p:spPr>
        <p:txBody>
          <a:bodyPr>
            <a:noAutofit/>
          </a:bodyPr>
          <a:lstStyle/>
          <a:p>
            <a:r>
              <a:rPr lang="ru-RU" sz="1600" dirty="0" smtClean="0"/>
              <a:t> В 1220 году в </a:t>
            </a:r>
            <a:r>
              <a:rPr lang="ru-RU" sz="1600" dirty="0" err="1" smtClean="0"/>
              <a:t>Переяславле</a:t>
            </a:r>
            <a:r>
              <a:rPr lang="ru-RU" sz="1600" dirty="0" smtClean="0"/>
              <a:t> родился князь Александр Ярославич, который в 1240 в довольно юном возрасте смог разбить шведское войско на Неве, за что и получил прозвище Невский. Через два года состоялась еще более знаменитое сражение с крестоносцами на Чудском озере. В настоящее время на главной площади Переславля-Залесского стоит памятник известному полководцу.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122" name="Picture 2" descr="C:\Documents and Settings\Хозяин\Рабочий стол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662473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Хозяин\Рабочий стол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4963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Хозяин\Рабочий стол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488832" cy="4320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47667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Крепостная стена вокруг города была построена еще при Юрии Долгоруком. Стена была массивной, длина вала составляла 2,5 километра, ширина основания 30 метров, а высота вала от 10 до 17 метров. Первый кремль, построенный в </a:t>
            </a:r>
            <a:r>
              <a:rPr lang="ru-RU" dirty="0" err="1" smtClean="0"/>
              <a:t>Переславль-Залесском</a:t>
            </a:r>
            <a:r>
              <a:rPr lang="ru-RU" dirty="0" smtClean="0"/>
              <a:t>, был в два раза больше первого московского кремля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Еще при Юрии Долгоруком здесь был заложен </a:t>
            </a:r>
            <a:r>
              <a:rPr lang="ru-RU" sz="2000" dirty="0" err="1" smtClean="0"/>
              <a:t>Спасо-Преображенский</a:t>
            </a:r>
            <a:r>
              <a:rPr lang="ru-RU" sz="2000" dirty="0" smtClean="0"/>
              <a:t> храм, но строительство его завершилось уже после смерти основателя города. Собор был построен в 1157 году. </a:t>
            </a:r>
            <a:endParaRPr lang="ru-RU" sz="2000" dirty="0"/>
          </a:p>
        </p:txBody>
      </p:sp>
      <p:pic>
        <p:nvPicPr>
          <p:cNvPr id="2050" name="Picture 2" descr="C:\Documents and Settings\Хозяин\Рабочий стол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14488"/>
            <a:ext cx="7848872" cy="4810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226196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Плещеево</a:t>
            </a:r>
            <a:r>
              <a:rPr lang="ru-RU" sz="2000" dirty="0" smtClean="0"/>
              <a:t> озера в древности называлось </a:t>
            </a:r>
            <a:r>
              <a:rPr lang="ru-RU" sz="2000" dirty="0" err="1" smtClean="0"/>
              <a:t>Клещиным</a:t>
            </a:r>
            <a:r>
              <a:rPr lang="ru-RU" sz="2000" dirty="0" smtClean="0"/>
              <a:t> . Это один из самых больших и чистых водоемов в средней полосе России. Озеро имеет овальную форму, его наибольшая длина - 9,5 км, протяженность береговой линии - 28 км. По краям озеро мелководное, но в средней части максимальная глубина достигает 25 м. В озеро впадает множество небольших рек и ручьев, самая полноводная из них - Трубеж (она вытекает из обширного Берендеева болота, которое когда-то тоже было озером).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3" name="Рисунок 2" descr="C:\Users\1\Desktop\1638336706_2-krot-info-p-ozero-nero-yaroslavskaya-oblast-krasivie-f-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2976"/>
            <a:ext cx="66247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Переславль-Залесский можно назвать одной из «родин российского флота». Именно на </a:t>
            </a:r>
            <a:r>
              <a:rPr lang="ru-RU" sz="2000" dirty="0" err="1" smtClean="0"/>
              <a:t>Плещеевом</a:t>
            </a:r>
            <a:r>
              <a:rPr lang="ru-RU" sz="2000" dirty="0" smtClean="0"/>
              <a:t> озере в конце XVII века молодой царь Петр начал постройку «потешной флотилии».</a:t>
            </a:r>
            <a:endParaRPr lang="ru-RU" sz="2000" dirty="0"/>
          </a:p>
        </p:txBody>
      </p:sp>
      <p:pic>
        <p:nvPicPr>
          <p:cNvPr id="6146" name="Picture 2" descr="C:\Documents and Settings\Хозяин\Рабочий стол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501833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До наших дней дошел один уцелевший ботик с символическим названием «Фортуна». Он выставлен в музее в трех километрах южнее города, на берегу Плещеева озера в том месте, где некогда располагалась верфь. Рядом установлен памятник Петру I.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170" name="Picture 2" descr="C:\Documents and Settings\Хозяин\Рабочий стол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8072494" cy="4439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</a:t>
            </a:r>
            <a:r>
              <a:rPr lang="ru-RU" dirty="0" smtClean="0"/>
              <a:t>арская </a:t>
            </a:r>
            <a:r>
              <a:rPr lang="ru-RU" dirty="0" smtClean="0"/>
              <a:t>селедка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Плещеево</a:t>
            </a:r>
            <a:r>
              <a:rPr lang="ru-RU" sz="1800" dirty="0" smtClean="0"/>
              <a:t> </a:t>
            </a:r>
            <a:r>
              <a:rPr lang="ru-RU" sz="1800" dirty="0"/>
              <a:t>озеро знаменито так называемой «царской селедкой» - </a:t>
            </a:r>
            <a:r>
              <a:rPr lang="ru-RU" sz="1800" dirty="0" err="1"/>
              <a:t>переяславской</a:t>
            </a:r>
            <a:r>
              <a:rPr lang="ru-RU" sz="1800" dirty="0"/>
              <a:t> ряпушкой, пресноводной сельдью, которая водится только в этом озере и сохранилась, вероятно, с той поры, когда на месте озера было море. Для ее существования необходима чистая вода и постоянная температура. Эта рыба питается планктоном, и на удочку ее поймать почти невозможно.</a:t>
            </a:r>
          </a:p>
          <a:p>
            <a:pPr>
              <a:buNone/>
            </a:pPr>
            <a:r>
              <a:rPr lang="ru-RU" sz="1800" dirty="0"/>
              <a:t> </a:t>
            </a:r>
          </a:p>
          <a:p>
            <a:endParaRPr lang="ru-RU" sz="1800" dirty="0"/>
          </a:p>
        </p:txBody>
      </p:sp>
      <p:pic>
        <p:nvPicPr>
          <p:cNvPr id="4" name="Picture 2" descr="C:\Documents and Settings\Хозяин\Рабочий стол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6048672" cy="368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Хозяин\Рабочий стол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4775"/>
            <a:ext cx="8229600" cy="546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350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В 1220 году в Переяславле родился князь Александр Ярославич, который в 1240 в довольно юном возрасте смог разбить шведское войско на Неве, за что и получил прозвище Невский. Через два года состоялась еще более знаменитое сражение с крестоносцами на Чудском озере. В настоящее время на главной площади Переславля-Залесского стоит памятник известному полководцу. </vt:lpstr>
      <vt:lpstr>Слайд 2</vt:lpstr>
      <vt:lpstr>Слайд 3</vt:lpstr>
      <vt:lpstr>Еще при Юрии Долгоруком здесь был заложен Спасо-Преображенский храм, но строительство его завершилось уже после смерти основателя города. Собор был построен в 1157 году. </vt:lpstr>
      <vt:lpstr>Плещеево озера в древности называлось Клещиным . Это один из самых больших и чистых водоемов в средней полосе России. Озеро имеет овальную форму, его наибольшая длина - 9,5 км, протяженность береговой линии - 28 км. По краям озеро мелководное, но в средней части максимальная глубина достигает 25 м. В озеро впадает множество небольших рек и ручьев, самая полноводная из них - Трубеж (она вытекает из обширного Берендеева болота, которое когда-то тоже было озером).        </vt:lpstr>
      <vt:lpstr>Переславль-Залесский можно назвать одной из «родин российского флота». Именно на Плещеевом озере в конце XVII века молодой царь Петр начал постройку «потешной флотилии».</vt:lpstr>
      <vt:lpstr>До наших дней дошел один уцелевший ботик с символическим названием «Фортуна». Он выставлен в музее в трех километрах южнее города, на берегу Плещеева озера в том месте, где некогда располагалась верфь. Рядом установлен памятник Петру I. </vt:lpstr>
      <vt:lpstr>Царская селедка</vt:lpstr>
      <vt:lpstr>Слайд 9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"Переять славу" означало - "победить". </dc:title>
  <dc:creator>Хозяин</dc:creator>
  <cp:lastModifiedBy>1</cp:lastModifiedBy>
  <cp:revision>14</cp:revision>
  <dcterms:created xsi:type="dcterms:W3CDTF">2017-01-29T18:29:03Z</dcterms:created>
  <dcterms:modified xsi:type="dcterms:W3CDTF">2022-12-02T12:40:05Z</dcterms:modified>
</cp:coreProperties>
</file>