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70" r:id="rId6"/>
    <p:sldId id="261" r:id="rId7"/>
    <p:sldId id="276" r:id="rId8"/>
    <p:sldId id="262" r:id="rId9"/>
    <p:sldId id="267" r:id="rId10"/>
    <p:sldId id="277" r:id="rId11"/>
    <p:sldId id="263" r:id="rId12"/>
    <p:sldId id="266" r:id="rId13"/>
    <p:sldId id="268" r:id="rId14"/>
    <p:sldId id="271" r:id="rId15"/>
    <p:sldId id="272" r:id="rId16"/>
    <p:sldId id="273" r:id="rId17"/>
    <p:sldId id="275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17.04.2025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komp\Desktop\+%20&#1087;&#1088;&#1086;&#1075;&#1088;&#1072;&#1084;&#1084;&#1099;%202023-2024\+&#1091;&#1088;&#1086;&#1082;%20&#1087;&#1086;%20&#1092;&#1091;&#1085;&#1082;%20&#1075;&#1088;&#1072;&#1084;\&#1040;&#1085;&#1090;&#1086;&#1085;&#1080;&#1086;%20&#1042;&#1080;&#1074;&#1072;&#1083;&#1100;&#1076;&#1080;.%20&#1042;&#1088;&#1077;&#1084;&#1077;&#1085;&#1072;%20&#1075;&#1086;&#1076;&#1072;%20_&#1042;&#1077;&#1089;&#1085;&#1072;_.mp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omp\Desktop\+%20&#1087;&#1088;&#1086;&#1075;&#1088;&#1072;&#1084;&#1084;&#1099;%202023-2024\+&#1091;&#1088;&#1086;&#1082;%20&#1087;&#1086;%20&#1092;&#1091;&#1085;&#1082;%20&#1075;&#1088;&#1072;&#1084;\&#1074;&#1088;&#1077;&#1084;&#1077;&#1085;&#1072;%20&#1075;&#1086;&#1076;&#1072;.wm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omp\Desktop\+%20&#1087;&#1088;&#1086;&#1075;&#1088;&#1072;&#1084;&#1084;&#1099;%202023-2024\+&#1091;&#1088;&#1086;&#1082;%20&#1087;&#1086;%20&#1092;&#1091;&#1085;&#1082;%20&#1075;&#1088;&#1072;&#1084;\&#1074;&#1088;&#1077;&#1084;&#1077;&#1085;&#1072;%20&#1075;&#1086;&#1076;&#1072;.wm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omp\Desktop\+%20&#1087;&#1088;&#1086;&#1075;&#1088;&#1072;&#1084;&#1084;&#1099;%202023-2024\+&#1091;&#1088;&#1086;&#1082;%20&#1087;&#1086;%20&#1092;&#1091;&#1085;&#1082;%20&#1075;&#1088;&#1072;&#1084;\&#1085;&#1072;&#1096;%20&#1082;&#1088;&#1072;&#1081;%20&#1084;&#1080;&#1085;&#1091;&#1089;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57166"/>
            <a:ext cx="5500726" cy="1143000"/>
          </a:xfrm>
        </p:spPr>
        <p:txBody>
          <a:bodyPr/>
          <a:lstStyle/>
          <a:p>
            <a:r>
              <a:rPr lang="ru-RU" dirty="0" smtClean="0"/>
              <a:t>Природа в музыке</a:t>
            </a:r>
            <a:endParaRPr lang="ru-RU" dirty="0"/>
          </a:p>
        </p:txBody>
      </p:sp>
      <p:pic>
        <p:nvPicPr>
          <p:cNvPr id="1026" name="Picture 2" descr="C:\Users\komp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273674" cy="3100356"/>
          </a:xfrm>
          <a:prstGeom prst="rect">
            <a:avLst/>
          </a:prstGeom>
          <a:noFill/>
        </p:spPr>
      </p:pic>
      <p:pic>
        <p:nvPicPr>
          <p:cNvPr id="1027" name="Picture 3" descr="C:\Users\komp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3500390" cy="350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635798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Весна грядёт! И радостною песней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Полна природа. Солнце и тепло,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Журчат ручьи. И праздничные вести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Зефир разносит, точно волшебство.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Вдруг набегают бархатные тучи,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благовест звучит небесный гром.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быстро иссякает вихрь могучий,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щебет вновь плывет в пространстве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голубом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Цветов дыханье, шелест трав,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Полна природа грёз.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Спит пастушок, за день устав,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тявкает чуть слышно пёс.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Пастушеской волынки звук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Разносится гудящий над лугами,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нимф танцующих волшебный круг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Весны расцвечен дивными лучами.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Антонио Вивальди. Времена года _Весна_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43570" y="50004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1643050"/>
            <a:ext cx="5500726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профессия </a:t>
            </a:r>
          </a:p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20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 ДИРИЖЁР 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0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babysongs.ru/photos/aleksandr-ermolov-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71480"/>
            <a:ext cx="600079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428860" y="5500702"/>
            <a:ext cx="41433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Александр Ермолов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57158" y="642918"/>
            <a:ext cx="81439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«Времена года»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снег за окном кружит неторопливо,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Белоснежным ковром покрывая долины.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приходит весна, разливаясь в капелях,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звучат птичьих стай музыкальные трели.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Припев: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любые дни календаря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Под лучезарным небосводом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Стоять и наслаждаться я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Могу в любое время года.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Мне улыбается заря,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Меня приветствует природа.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Наверно, потому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Люблю любое время года.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сырую траву у берёз и у сосен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Разбросает листву золотистая осень.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холодной зимой, и в дождливое лето,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морозы, и в зной так прекрасна планета!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Припев (2 раза)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времена год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78605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Белый снег за окном кружит неторопливо,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Белоснежным ковром покрывая долины.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приходит весна, разливаясь в капелях,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звучат птичьих стай музыкальные трели.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времена год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71461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63915"/>
            <a:ext cx="82153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любые дни календаря 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лучезарным небосводом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Стоять и наслаждаться 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 в любое время года.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улыбается заря,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приветствует природа.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Наверно, потому,  что  я                                                             Люблю любое время года.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071546"/>
            <a:ext cx="842968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сырую траву у берёз и у сосен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Разбросает листву золотистая осень.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холодной зимой, и в дождливое лето,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морозы, и в зной так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рекрасна планета!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63915"/>
            <a:ext cx="821537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любые дни календаря 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лучезарным небосводом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Стоять и наслаждаться 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 в любое время года.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улыбается заря,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Меня приветствует природа.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Наверно, потому,  что  я                                                             Люблю любое время года.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86058"/>
            <a:ext cx="7372376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214422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Макс Юрьевич </a:t>
            </a:r>
            <a:r>
              <a:rPr lang="ru-RU" dirty="0" err="1" smtClean="0"/>
              <a:t>Дахие</a:t>
            </a:r>
            <a:r>
              <a:rPr lang="ru-RU" dirty="0" smtClean="0"/>
              <a:t> (1932—1996) - поэт, кинодраматург, журналист.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785795"/>
            <a:ext cx="4329114" cy="464347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Candara" pitchFamily="34" charset="0"/>
              </a:rPr>
              <a:t>«Мы   не получим       природу в наследство от предков, а взяли ее взаймы для передачи своим потомкам»</a:t>
            </a:r>
            <a:endParaRPr lang="ru-RU" sz="4000" dirty="0" smtClean="0">
              <a:latin typeface="Candara" pitchFamily="34" charset="0"/>
            </a:endParaRPr>
          </a:p>
          <a:p>
            <a:endParaRPr lang="ru-RU" dirty="0"/>
          </a:p>
        </p:txBody>
      </p:sp>
      <p:pic>
        <p:nvPicPr>
          <p:cNvPr id="5" name="Содержимое 4" descr="https://sun9-22.userapi.com/impg/S0QseQLLQYqsQIARpeu_ZKPpIzGDr302ES_C4g/MOo7xdtfjOQ.jpg?size=605x807&amp;quality=95&amp;sign=c48d228f0584b5be916a13a3bd4bcb08&amp;c_uniq_tag=_6vFN5vL_CvXAmUOBvZ5Y4AX0eQUBrgXY0hBqKd_nW4&amp;type=album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256" y="2500306"/>
            <a:ext cx="3214710" cy="400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000108"/>
            <a:ext cx="4043362" cy="4654560"/>
          </a:xfrm>
        </p:spPr>
        <p:txBody>
          <a:bodyPr>
            <a:normAutofit/>
          </a:bodyPr>
          <a:lstStyle/>
          <a:p>
            <a:r>
              <a:rPr lang="ru-RU" sz="2700" b="1" dirty="0" err="1" smtClean="0"/>
              <a:t>Дми́трий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Бори́сович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Кабале́вский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> (1904—1987) 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Советский композитор, 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дирижёр, пианист, 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педагог, публицист, 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общественный деятель</a:t>
            </a:r>
            <a:r>
              <a:rPr lang="ru-RU" sz="2700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undefined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2000264" cy="292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5" descr="C:\Users\komp\Desktop\кабалевский.pn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286124"/>
            <a:ext cx="2357454" cy="324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урок по функ грам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7572428" cy="53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58578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  слова</a:t>
            </a:r>
            <a:r>
              <a:rPr lang="ru-RU" dirty="0" smtClean="0"/>
              <a:t>:     Антон Пришелец </a:t>
            </a:r>
          </a:p>
          <a:p>
            <a:r>
              <a:rPr lang="ru-RU" dirty="0" smtClean="0"/>
              <a:t> </a:t>
            </a:r>
            <a:r>
              <a:rPr lang="ru-RU" b="1" i="1" dirty="0" smtClean="0"/>
              <a:t>музыка</a:t>
            </a:r>
            <a:r>
              <a:rPr lang="ru-RU" dirty="0" smtClean="0"/>
              <a:t>: Дмитрий </a:t>
            </a:r>
            <a:r>
              <a:rPr lang="ru-RU" dirty="0" err="1" smtClean="0"/>
              <a:t>Кабалевский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671691"/>
            <a:ext cx="735811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берёзка, то рябина, куст ракиты над рекой.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Край родной, навек любимый, где найдешь ещё такой!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Край родной, навек любимый, где найдешь ещё такой,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Где найдешь ещё такой!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морей до гор высоких, посреди родных широт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бегут, бегут дороги и зовут они вперед.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бегут, бегут дороги и зовут они вперед,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зовут они вперед.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Солнцем залиты долины, и, куда ни бросишь взгляд,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Край родной, навек любимый, весь цветет, как вешний сад.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Край родной, навек любимый, весь цветет, как вешний сад,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Весь цветет, как вешний сад.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Детство наше золотое все светлее с каждым днем!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счастливою звездою мы живем в краю родном!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счастливою звездою мы живем в краю родном,</a:t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живем в краю родном!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наш край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585789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2428892" cy="1857388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857628"/>
            <a:ext cx="3214710" cy="2357454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785794"/>
            <a:ext cx="3714776" cy="2714644"/>
          </a:xfrm>
          <a:prstGeom prst="rect">
            <a:avLst/>
          </a:prstGeom>
          <a:noFill/>
        </p:spPr>
      </p:pic>
      <p:pic>
        <p:nvPicPr>
          <p:cNvPr id="5" name="Рисунок 4" descr="C:\Users\User\Desktop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3786190"/>
            <a:ext cx="2357454" cy="16301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585789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Фёдор Иванович Тютчев</a:t>
            </a:r>
          </a:p>
          <a:p>
            <a:r>
              <a:rPr lang="ru-RU" b="1" dirty="0" smtClean="0"/>
              <a:t>                1803-1873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428868"/>
            <a:ext cx="2575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Сергей Александрович</a:t>
            </a:r>
          </a:p>
          <a:p>
            <a:r>
              <a:rPr lang="ru-RU" dirty="0" smtClean="0"/>
              <a:t>              Есенин </a:t>
            </a:r>
          </a:p>
          <a:p>
            <a:r>
              <a:rPr lang="ru-RU" dirty="0" smtClean="0"/>
              <a:t>           1895-1925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5016"/>
            <a:ext cx="2000264" cy="857256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 </a:t>
            </a:r>
            <a:r>
              <a:rPr lang="ru-RU" sz="2800" b="0" dirty="0" smtClean="0"/>
              <a:t>1678  - 1741 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29190" y="1285860"/>
            <a:ext cx="3643338" cy="4286280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Анто́нио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Лучо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Вива́льди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венецианский композитор и скрипач-виртуоз, педагог,  дирижёр,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католический священник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580591" cy="565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mp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4843269" cy="60480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1571612"/>
            <a:ext cx="288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«ВЕСНА»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000108"/>
            <a:ext cx="7500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Сонетом является стихотворение, состоящее из определенного количества строк и сложенное из обязательных частей. Строк в сонете – 14,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обязательных частей – 4: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2 четверостишия 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2 трёхстишия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478</TotalTime>
  <Words>329</Words>
  <Application>Microsoft Office PowerPoint</Application>
  <PresentationFormat>Экран (4:3)</PresentationFormat>
  <Paragraphs>83</Paragraphs>
  <Slides>18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Candara</vt:lpstr>
      <vt:lpstr>Rockwell</vt:lpstr>
      <vt:lpstr>Times New Roman</vt:lpstr>
      <vt:lpstr>Wingdings 2</vt:lpstr>
      <vt:lpstr>Литейная</vt:lpstr>
      <vt:lpstr>Природа в музыке</vt:lpstr>
      <vt:lpstr>Макс Юрьевич Дахие (1932—1996) - поэт, кинодраматург, журналист.</vt:lpstr>
      <vt:lpstr>Дми́трий Бори́сович Кабале́вский  (1904—1987)    Советский композитор,  дирижёр, пианист,  педагог, публицист,  общественный деятель. </vt:lpstr>
      <vt:lpstr>Презентация PowerPoint</vt:lpstr>
      <vt:lpstr>Презентация PowerPoint</vt:lpstr>
      <vt:lpstr>Презентация PowerPoint</vt:lpstr>
      <vt:lpstr> 1678  - 1741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user</cp:lastModifiedBy>
  <cp:revision>46</cp:revision>
  <dcterms:created xsi:type="dcterms:W3CDTF">2024-02-29T05:52:14Z</dcterms:created>
  <dcterms:modified xsi:type="dcterms:W3CDTF">2025-04-17T08:12:44Z</dcterms:modified>
</cp:coreProperties>
</file>