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59" r:id="rId5"/>
    <p:sldId id="258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8" d="100"/>
          <a:sy n="78" d="100"/>
        </p:scale>
        <p:origin x="-1734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C20651F-009D-48EA-A64E-1CEFD7A5E14C}" type="datetimeFigureOut">
              <a:rPr lang="ru-RU"/>
              <a:pPr>
                <a:defRPr/>
              </a:pPr>
              <a:t>01.06.2012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7033F0D-1C73-4F68-BB2A-C188860353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6ECE8-0B2F-485A-9709-B983E536E2A5}" type="datetimeFigureOut">
              <a:rPr lang="ru-RU"/>
              <a:pPr>
                <a:defRPr/>
              </a:pPr>
              <a:t>01.06.2012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71AD1-4567-4BA4-919B-AA3E1F9274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E8FCA-19DD-41E2-8845-9ACD8060306E}" type="datetimeFigureOut">
              <a:rPr lang="ru-RU"/>
              <a:pPr>
                <a:defRPr/>
              </a:pPr>
              <a:t>01.06.2012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2EA73-4024-4C91-BD04-509B539BC0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3D287-9E24-448C-9AF9-6BE0CE5EBD7E}" type="datetimeFigureOut">
              <a:rPr lang="ru-RU"/>
              <a:pPr>
                <a:defRPr/>
              </a:pPr>
              <a:t>01.06.2012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83DE4-D264-449A-8D8D-9F872515DE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2E4B48C-D40E-4460-AC39-49ADD9D1187B}" type="datetimeFigureOut">
              <a:rPr lang="ru-RU"/>
              <a:pPr>
                <a:defRPr/>
              </a:pPr>
              <a:t>01.06.2012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478B7FD-EE5E-48D3-897F-6554328DA2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FD0A8E4-8827-49AD-9963-D291BF5C11FD}" type="datetimeFigureOut">
              <a:rPr lang="ru-RU"/>
              <a:pPr>
                <a:defRPr/>
              </a:pPr>
              <a:t>01.06.2012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3E00B05-D287-4FCB-A784-12329B3676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2C8B2B0-B63F-4B30-834D-88A4919B6A06}" type="datetimeFigureOut">
              <a:rPr lang="ru-RU"/>
              <a:pPr>
                <a:defRPr/>
              </a:pPr>
              <a:t>01.06.2012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3A9B636-EFBA-4AF9-92AC-E36EAD4007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DEBD7F-4B3B-4EC7-B85C-2C24A0016F81}" type="datetimeFigureOut">
              <a:rPr lang="ru-RU"/>
              <a:pPr>
                <a:defRPr/>
              </a:pPr>
              <a:t>01.06.2012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82EBD27-C193-4D14-837A-ACFBD7852E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35BAD-A688-4A8C-A1C0-8BAA32C6FEDD}" type="datetimeFigureOut">
              <a:rPr lang="ru-RU"/>
              <a:pPr>
                <a:defRPr/>
              </a:pPr>
              <a:t>01.06.2012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FDD76-1423-4210-85EF-24C41D98D9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562CDE8-C9E6-4488-87C0-8C70EACB7B5D}" type="datetimeFigureOut">
              <a:rPr lang="ru-RU"/>
              <a:pPr>
                <a:defRPr/>
              </a:pPr>
              <a:t>01.06.2012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8F30828-9A1B-45AE-A8B2-844970DD1E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421A8CE-A6B6-4690-9F18-E0B2552038EE}" type="datetimeFigureOut">
              <a:rPr lang="ru-RU"/>
              <a:pPr>
                <a:defRPr/>
              </a:pPr>
              <a:t>01.06.2012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285A189-69E1-4724-B721-842DEAE20D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AA9EF5F-4C99-4BDB-9E1F-278F2EFA8FCD}" type="datetimeFigureOut">
              <a:rPr lang="ru-RU"/>
              <a:pPr>
                <a:defRPr/>
              </a:pPr>
              <a:t>01.06.2012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D0AD568-0524-4475-9615-7C9D8D2689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97" r:id="rId2"/>
    <p:sldLayoutId id="2147483702" r:id="rId3"/>
    <p:sldLayoutId id="2147483703" r:id="rId4"/>
    <p:sldLayoutId id="2147483704" r:id="rId5"/>
    <p:sldLayoutId id="2147483705" r:id="rId6"/>
    <p:sldLayoutId id="2147483698" r:id="rId7"/>
    <p:sldLayoutId id="2147483706" r:id="rId8"/>
    <p:sldLayoutId id="2147483707" r:id="rId9"/>
    <p:sldLayoutId id="2147483699" r:id="rId10"/>
    <p:sldLayoutId id="214748370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772400" cy="533391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МОУ Петровская СОШ</a:t>
            </a:r>
            <a:endParaRPr lang="ru-RU" sz="2800" dirty="0"/>
          </a:p>
        </p:txBody>
      </p:sp>
      <p:sp>
        <p:nvSpPr>
          <p:cNvPr id="92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75" y="2357438"/>
            <a:ext cx="7772400" cy="1928812"/>
          </a:xfrm>
        </p:spPr>
        <p:txBody>
          <a:bodyPr/>
          <a:lstStyle/>
          <a:p>
            <a:pPr marR="0" algn="ctr" eaLnBrk="1" hangingPunct="1"/>
            <a:r>
              <a:rPr lang="ru-RU" sz="4000" dirty="0" smtClean="0"/>
              <a:t>Победители и призеры муниципальных и региональных олимпиад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86116" y="6215082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2012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348038" y="333375"/>
            <a:ext cx="511175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err="1">
                <a:solidFill>
                  <a:schemeClr val="tx1"/>
                </a:solidFill>
              </a:rPr>
              <a:t>Сауткина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Лилия Евгеньевна</a:t>
            </a:r>
            <a:r>
              <a:rPr lang="ru-RU" dirty="0" smtClean="0"/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(11 а </a:t>
            </a:r>
            <a:r>
              <a:rPr lang="ru-RU" sz="2000" dirty="0">
                <a:solidFill>
                  <a:schemeClr val="tx1"/>
                </a:solidFill>
              </a:rPr>
              <a:t>класс)</a:t>
            </a:r>
            <a:br>
              <a:rPr lang="ru-RU" sz="2000" dirty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52738"/>
            <a:ext cx="8229600" cy="32734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800" dirty="0" smtClean="0"/>
              <a:t>«Учись смолоду, под старость не будешь знать голоду!» – главный девиз Лили.</a:t>
            </a:r>
          </a:p>
          <a:p>
            <a:pPr eaLnBrk="1" hangingPunct="1">
              <a:lnSpc>
                <a:spcPct val="80000"/>
              </a:lnSpc>
            </a:pPr>
            <a:endParaRPr lang="ru-RU" sz="1800" dirty="0" smtClean="0"/>
          </a:p>
          <a:p>
            <a:pPr eaLnBrk="1" hangingPunct="1">
              <a:lnSpc>
                <a:spcPct val="80000"/>
              </a:lnSpc>
            </a:pPr>
            <a:r>
              <a:rPr lang="ru-RU" sz="1800" dirty="0" smtClean="0"/>
              <a:t>Её увлечения – книги, спорт, танцы. Любимые писатели: А.С.Пушкин, А.К. Дойл, М.Ю.Лермонтов, Н.В.Гоголь.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/>
              <a:t>Интересуется биологией, химией, историей.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/>
              <a:t>Отличница. Претендентка на золотую медаль.</a:t>
            </a:r>
          </a:p>
          <a:p>
            <a:pPr eaLnBrk="1" hangingPunct="1">
              <a:lnSpc>
                <a:spcPct val="80000"/>
              </a:lnSpc>
            </a:pPr>
            <a:endParaRPr lang="ru-RU" sz="1800" dirty="0" smtClean="0"/>
          </a:p>
          <a:p>
            <a:pPr eaLnBrk="1" hangingPunct="1">
              <a:lnSpc>
                <a:spcPct val="80000"/>
              </a:lnSpc>
            </a:pPr>
            <a:r>
              <a:rPr lang="ru-RU" sz="1800" dirty="0" smtClean="0"/>
              <a:t>Хороший и верный друг.</a:t>
            </a:r>
          </a:p>
          <a:p>
            <a:pPr algn="ctr" eaLnBrk="1" hangingPunct="1">
              <a:lnSpc>
                <a:spcPct val="80000"/>
              </a:lnSpc>
            </a:pPr>
            <a:endParaRPr lang="ru-RU" sz="1800" dirty="0" smtClean="0"/>
          </a:p>
          <a:p>
            <a:pPr eaLnBrk="1" hangingPunct="1">
              <a:lnSpc>
                <a:spcPct val="80000"/>
              </a:lnSpc>
            </a:pPr>
            <a:r>
              <a:rPr lang="ru-RU" sz="1800" dirty="0" smtClean="0"/>
              <a:t>Заняла 1 место в муниципальной</a:t>
            </a:r>
            <a:br>
              <a:rPr lang="ru-RU" sz="1800" dirty="0" smtClean="0"/>
            </a:br>
            <a:r>
              <a:rPr lang="ru-RU" sz="1800" dirty="0" smtClean="0"/>
              <a:t>олимпиаде по биологии. </a:t>
            </a:r>
          </a:p>
        </p:txBody>
      </p:sp>
      <p:pic>
        <p:nvPicPr>
          <p:cNvPr id="10244" name="Рисунок 1" descr="C:\Documents and Settings\Loner\Мои документы\Мои рисунки\103_PANA\P10305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333375"/>
            <a:ext cx="20193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3286116" y="1357298"/>
            <a:ext cx="53990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latin typeface="Lucida Sans Unicode" pitchFamily="34" charset="0"/>
              </a:rPr>
              <a:t>Родители: </a:t>
            </a:r>
            <a:r>
              <a:rPr lang="ru-RU" dirty="0" err="1" smtClean="0">
                <a:latin typeface="Lucida Sans Unicode" pitchFamily="34" charset="0"/>
              </a:rPr>
              <a:t>Сауткина</a:t>
            </a:r>
            <a:r>
              <a:rPr lang="ru-RU" dirty="0" smtClean="0">
                <a:latin typeface="Lucida Sans Unicode" pitchFamily="34" charset="0"/>
              </a:rPr>
              <a:t> Ольга </a:t>
            </a:r>
            <a:r>
              <a:rPr lang="ru-RU" dirty="0">
                <a:latin typeface="Lucida Sans Unicode" pitchFamily="34" charset="0"/>
              </a:rPr>
              <a:t>Александровна</a:t>
            </a:r>
            <a:br>
              <a:rPr lang="ru-RU" dirty="0">
                <a:latin typeface="Lucida Sans Unicode" pitchFamily="34" charset="0"/>
              </a:rPr>
            </a:br>
            <a:r>
              <a:rPr lang="ru-RU" dirty="0">
                <a:latin typeface="Lucida Sans Unicode" pitchFamily="34" charset="0"/>
              </a:rPr>
              <a:t>	    </a:t>
            </a:r>
            <a:r>
              <a:rPr lang="ru-RU" dirty="0" err="1" smtClean="0">
                <a:latin typeface="Lucida Sans Unicode" pitchFamily="34" charset="0"/>
              </a:rPr>
              <a:t>Сауткин</a:t>
            </a:r>
            <a:r>
              <a:rPr lang="ru-RU" dirty="0" smtClean="0">
                <a:latin typeface="Lucida Sans Unicode" pitchFamily="34" charset="0"/>
              </a:rPr>
              <a:t> Евгений </a:t>
            </a:r>
            <a:r>
              <a:rPr lang="ru-RU" dirty="0">
                <a:latin typeface="Lucida Sans Unicode" pitchFamily="34" charset="0"/>
              </a:rPr>
              <a:t>Евгеньевич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l="54282" t="26955" r="17012" b="50000"/>
          <a:stretch>
            <a:fillRect/>
          </a:stretch>
        </p:blipFill>
        <p:spPr bwMode="auto">
          <a:xfrm>
            <a:off x="5643570" y="4714884"/>
            <a:ext cx="1727197" cy="1849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141663"/>
            <a:ext cx="8229600" cy="2984500"/>
          </a:xfrm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dirty="0"/>
              <a:t>Её увлечение – книги, танцы, вокал. Любимые писатели: М.Ю.Лермонтов, И.С. Тургенев. </a:t>
            </a: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dirty="0"/>
              <a:t>Также она интересуется русским языком и обществознанием. </a:t>
            </a: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dirty="0" smtClean="0"/>
              <a:t>Верный </a:t>
            </a:r>
            <a:r>
              <a:rPr lang="ru-RU" sz="2000" dirty="0"/>
              <a:t>и надежный друг.</a:t>
            </a: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dirty="0"/>
              <a:t>Дария с персидского – «мощь и победа</a:t>
            </a:r>
            <a:r>
              <a:rPr lang="ru-RU" sz="2000" dirty="0" smtClean="0"/>
              <a:t>».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ru-RU" sz="2000" dirty="0" smtClean="0"/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ru-RU" sz="2000" dirty="0"/>
          </a:p>
        </p:txBody>
      </p:sp>
      <p:pic>
        <p:nvPicPr>
          <p:cNvPr id="11267" name="Рисунок 1" descr="C:\Documents and Settings\user\Local Settings\Temporary Internet Files\Content.Word\IMG.JPG"/>
          <p:cNvPicPr>
            <a:picLocks noChangeAspect="1" noChangeArrowheads="1"/>
          </p:cNvPicPr>
          <p:nvPr/>
        </p:nvPicPr>
        <p:blipFill>
          <a:blip r:embed="rId2">
            <a:lum bright="10000"/>
            <a:grayscl/>
          </a:blip>
          <a:srcRect/>
          <a:stretch>
            <a:fillRect/>
          </a:stretch>
        </p:blipFill>
        <p:spPr bwMode="auto">
          <a:xfrm>
            <a:off x="752475" y="188913"/>
            <a:ext cx="201930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3059113" y="476250"/>
            <a:ext cx="5329237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 err="1">
                <a:latin typeface="Lucida Sans Unicode" pitchFamily="34" charset="0"/>
              </a:rPr>
              <a:t>Крючкина</a:t>
            </a:r>
            <a:r>
              <a:rPr lang="ru-RU" sz="2000" dirty="0">
                <a:latin typeface="Lucida Sans Unicode" pitchFamily="34" charset="0"/>
              </a:rPr>
              <a:t> Дария Васильевна (11а класс)</a:t>
            </a:r>
          </a:p>
          <a:p>
            <a:pPr>
              <a:spcBef>
                <a:spcPct val="50000"/>
              </a:spcBef>
            </a:pPr>
            <a:r>
              <a:rPr lang="ru-RU" dirty="0">
                <a:latin typeface="Lucida Sans Unicode" pitchFamily="34" charset="0"/>
              </a:rPr>
              <a:t>Родители: </a:t>
            </a:r>
            <a:r>
              <a:rPr lang="ru-RU" dirty="0" err="1" smtClean="0">
                <a:latin typeface="Lucida Sans Unicode" pitchFamily="34" charset="0"/>
              </a:rPr>
              <a:t>Бокарева</a:t>
            </a:r>
            <a:r>
              <a:rPr lang="ru-RU" dirty="0" smtClean="0">
                <a:latin typeface="Lucida Sans Unicode" pitchFamily="34" charset="0"/>
              </a:rPr>
              <a:t> Виктория </a:t>
            </a:r>
            <a:r>
              <a:rPr lang="ru-RU" dirty="0">
                <a:latin typeface="Lucida Sans Unicode" pitchFamily="34" charset="0"/>
              </a:rPr>
              <a:t>Викторовна</a:t>
            </a:r>
          </a:p>
        </p:txBody>
      </p:sp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2987674" y="1557338"/>
            <a:ext cx="5656291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Lucida Sans Unicode" pitchFamily="34" charset="0"/>
              </a:rPr>
              <a:t>«Тот, кто учится упорно</a:t>
            </a:r>
          </a:p>
          <a:p>
            <a:r>
              <a:rPr lang="ru-RU" dirty="0">
                <a:latin typeface="Lucida Sans Unicode" pitchFamily="34" charset="0"/>
              </a:rPr>
              <a:t>  Тот рукой своей</a:t>
            </a:r>
          </a:p>
          <a:p>
            <a:r>
              <a:rPr lang="ru-RU" dirty="0">
                <a:latin typeface="Lucida Sans Unicode" pitchFamily="34" charset="0"/>
              </a:rPr>
              <a:t>                    Из скалы рубин добудет</a:t>
            </a:r>
          </a:p>
          <a:p>
            <a:r>
              <a:rPr lang="ru-RU" dirty="0">
                <a:latin typeface="Lucida Sans Unicode" pitchFamily="34" charset="0"/>
              </a:rPr>
              <a:t>                    Жемчуг из морей» - девиз Дарии.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DCIM\100CANON\IMG_3939.JPG"/>
          <p:cNvPicPr>
            <a:picLocks noChangeAspect="1" noChangeArrowheads="1"/>
          </p:cNvPicPr>
          <p:nvPr/>
        </p:nvPicPr>
        <p:blipFill>
          <a:blip r:embed="rId2" cstate="print"/>
          <a:srcRect r="2564" b="9615"/>
          <a:stretch>
            <a:fillRect/>
          </a:stretch>
        </p:blipFill>
        <p:spPr bwMode="auto">
          <a:xfrm>
            <a:off x="395536" y="260648"/>
            <a:ext cx="2736304" cy="33843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291" name="TextBox 5"/>
          <p:cNvSpPr txBox="1">
            <a:spLocks noChangeArrowheads="1"/>
          </p:cNvSpPr>
          <p:nvPr/>
        </p:nvSpPr>
        <p:spPr bwMode="auto">
          <a:xfrm>
            <a:off x="3286117" y="333375"/>
            <a:ext cx="564360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Lucida Sans Unicode" pitchFamily="34" charset="0"/>
              </a:rPr>
              <a:t>Харламова Александра Анатольевна (10а класс)</a:t>
            </a:r>
          </a:p>
          <a:p>
            <a:r>
              <a:rPr lang="ru-RU" dirty="0">
                <a:latin typeface="Lucida Sans Unicode" pitchFamily="34" charset="0"/>
              </a:rPr>
              <a:t>Родители: </a:t>
            </a:r>
            <a:r>
              <a:rPr lang="ru-RU" dirty="0" smtClean="0">
                <a:latin typeface="Lucida Sans Unicode" pitchFamily="34" charset="0"/>
              </a:rPr>
              <a:t>Харламова Татьяна </a:t>
            </a:r>
            <a:r>
              <a:rPr lang="ru-RU" dirty="0">
                <a:latin typeface="Lucida Sans Unicode" pitchFamily="34" charset="0"/>
              </a:rPr>
              <a:t>Анатольевна</a:t>
            </a:r>
          </a:p>
        </p:txBody>
      </p:sp>
      <p:sp>
        <p:nvSpPr>
          <p:cNvPr id="12292" name="TextBox 6"/>
          <p:cNvSpPr txBox="1">
            <a:spLocks noChangeArrowheads="1"/>
          </p:cNvSpPr>
          <p:nvPr/>
        </p:nvSpPr>
        <p:spPr bwMode="auto">
          <a:xfrm>
            <a:off x="3276600" y="1341438"/>
            <a:ext cx="388778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C00000"/>
                </a:solidFill>
                <a:latin typeface="Franklin Gothic Book" pitchFamily="34" charset="0"/>
              </a:rPr>
              <a:t>Главный девиз Саши:</a:t>
            </a:r>
          </a:p>
          <a:p>
            <a:r>
              <a:rPr lang="ru-RU">
                <a:latin typeface="Franklin Gothic Book" pitchFamily="34" charset="0"/>
              </a:rPr>
              <a:t>«Терпение и труд всё перетрут!»</a:t>
            </a:r>
          </a:p>
          <a:p>
            <a:endParaRPr lang="ru-RU">
              <a:latin typeface="Franklin Gothic Book" pitchFamily="34" charset="0"/>
            </a:endParaRPr>
          </a:p>
        </p:txBody>
      </p:sp>
      <p:sp>
        <p:nvSpPr>
          <p:cNvPr id="12293" name="TextBox 7"/>
          <p:cNvSpPr txBox="1">
            <a:spLocks noChangeArrowheads="1"/>
          </p:cNvSpPr>
          <p:nvPr/>
        </p:nvSpPr>
        <p:spPr bwMode="auto">
          <a:xfrm>
            <a:off x="3779838" y="2060575"/>
            <a:ext cx="43211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Franklin Gothic Book" pitchFamily="34" charset="0"/>
              </a:rPr>
              <a:t>Хобби:</a:t>
            </a:r>
          </a:p>
          <a:p>
            <a:r>
              <a:rPr lang="ru-RU" dirty="0">
                <a:latin typeface="Franklin Gothic Book" pitchFamily="34" charset="0"/>
              </a:rPr>
              <a:t>рисование,  волейбол, музыка…</a:t>
            </a:r>
          </a:p>
        </p:txBody>
      </p:sp>
      <p:sp>
        <p:nvSpPr>
          <p:cNvPr id="12294" name="TextBox 8"/>
          <p:cNvSpPr txBox="1">
            <a:spLocks noChangeArrowheads="1"/>
          </p:cNvSpPr>
          <p:nvPr/>
        </p:nvSpPr>
        <p:spPr bwMode="auto">
          <a:xfrm>
            <a:off x="4211638" y="2852738"/>
            <a:ext cx="46815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Franklin Gothic Book" pitchFamily="34" charset="0"/>
              </a:rPr>
              <a:t>…а вообще-то, она отличная спортсменка,  хорошистка, активистка и просто  надежный  человек.</a:t>
            </a:r>
          </a:p>
        </p:txBody>
      </p:sp>
      <p:sp>
        <p:nvSpPr>
          <p:cNvPr id="12295" name="TextBox 9"/>
          <p:cNvSpPr txBox="1">
            <a:spLocks noChangeArrowheads="1"/>
          </p:cNvSpPr>
          <p:nvPr/>
        </p:nvSpPr>
        <p:spPr bwMode="auto">
          <a:xfrm>
            <a:off x="323850" y="4149725"/>
            <a:ext cx="43195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000">
                <a:latin typeface="Franklin Gothic Book" pitchFamily="34" charset="0"/>
              </a:rPr>
              <a:t> 1 место в районной олимпиаде по физической культуре</a:t>
            </a:r>
          </a:p>
        </p:txBody>
      </p:sp>
      <p:sp>
        <p:nvSpPr>
          <p:cNvPr id="12296" name="TextBox 10"/>
          <p:cNvSpPr txBox="1">
            <a:spLocks noChangeArrowheads="1"/>
          </p:cNvSpPr>
          <p:nvPr/>
        </p:nvSpPr>
        <p:spPr bwMode="auto">
          <a:xfrm>
            <a:off x="6000750" y="4786313"/>
            <a:ext cx="28924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C00000"/>
                </a:solidFill>
                <a:latin typeface="Franklin Gothic Book" pitchFamily="34" charset="0"/>
              </a:rPr>
              <a:t>Саша наша лучше всех! </a:t>
            </a:r>
          </a:p>
          <a:p>
            <a:r>
              <a:rPr lang="ru-RU">
                <a:solidFill>
                  <a:srgbClr val="C00000"/>
                </a:solidFill>
                <a:latin typeface="Franklin Gothic Book" pitchFamily="34" charset="0"/>
              </a:rPr>
              <a:t>Её ждет везде успех!</a:t>
            </a:r>
          </a:p>
        </p:txBody>
      </p:sp>
      <p:pic>
        <p:nvPicPr>
          <p:cNvPr id="1027" name="Picture 3" descr="C:\фото\петровская сош\IMG_2351.JPG"/>
          <p:cNvPicPr>
            <a:picLocks noChangeAspect="1" noChangeArrowheads="1"/>
          </p:cNvPicPr>
          <p:nvPr/>
        </p:nvPicPr>
        <p:blipFill>
          <a:blip r:embed="rId3" cstate="print"/>
          <a:srcRect l="22553" t="39674" r="4801" b="16620"/>
          <a:stretch>
            <a:fillRect/>
          </a:stretch>
        </p:blipFill>
        <p:spPr bwMode="auto">
          <a:xfrm rot="5400000">
            <a:off x="3783804" y="4574386"/>
            <a:ext cx="2872536" cy="12961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86050" y="428604"/>
            <a:ext cx="590075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effectLst/>
              </a:rPr>
              <a:t>Якимов Алексей Валерьевич (10а класс)</a:t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>Родители: </a:t>
            </a:r>
            <a:r>
              <a:rPr lang="ru-RU" sz="2000" dirty="0" smtClean="0">
                <a:effectLst/>
              </a:rPr>
              <a:t>Якимова Ирина </a:t>
            </a:r>
            <a:r>
              <a:rPr lang="ru-RU" sz="2000" dirty="0" smtClean="0">
                <a:effectLst/>
              </a:rPr>
              <a:t>Алексеевна</a:t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>	     </a:t>
            </a:r>
            <a:r>
              <a:rPr lang="ru-RU" sz="2000" dirty="0" smtClean="0">
                <a:effectLst/>
              </a:rPr>
              <a:t>Якимов Валерий </a:t>
            </a:r>
            <a:r>
              <a:rPr lang="ru-RU" sz="2000" dirty="0" smtClean="0">
                <a:effectLst/>
              </a:rPr>
              <a:t>Евгеньевич</a:t>
            </a:r>
            <a:endParaRPr lang="ru-RU" sz="2000" dirty="0">
              <a:effectLst/>
            </a:endParaRPr>
          </a:p>
        </p:txBody>
      </p:sp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4500570"/>
            <a:ext cx="2654290" cy="1989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3"/>
          <a:srcRect l="37897" t="18607" r="31786" b="58662"/>
          <a:stretch>
            <a:fillRect/>
          </a:stretch>
        </p:blipFill>
        <p:spPr bwMode="auto">
          <a:xfrm>
            <a:off x="428596" y="285728"/>
            <a:ext cx="2057426" cy="205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143240" y="1714489"/>
            <a:ext cx="5643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eaLnBrk="1" hangingPunct="1">
              <a:buFont typeface="Arial" charset="0"/>
              <a:buNone/>
            </a:pPr>
            <a:r>
              <a:rPr lang="ru-RU" dirty="0" smtClean="0"/>
              <a:t>Девиз:</a:t>
            </a:r>
          </a:p>
          <a:p>
            <a:pPr marR="0" eaLnBrk="1" hangingPunct="1">
              <a:buFont typeface="Arial" charset="0"/>
              <a:buNone/>
            </a:pPr>
            <a:r>
              <a:rPr lang="ru-RU" sz="1800" dirty="0" smtClean="0"/>
              <a:t>СБИЛИ С НОГ - СРАЖАЙСЯ НА КОЛЕНЯХ, </a:t>
            </a:r>
          </a:p>
          <a:p>
            <a:pPr marR="0" eaLnBrk="1" hangingPunct="1">
              <a:buFont typeface="Arial" charset="0"/>
              <a:buNone/>
            </a:pPr>
            <a:r>
              <a:rPr lang="ru-RU" sz="1800" dirty="0" smtClean="0"/>
              <a:t>ВСТАТЬ НЕ МОЖЕШЬ - ЛЁЖА НАСТУПАЙ!!!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42910" y="3214686"/>
            <a:ext cx="74295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Алексей – отличник, спортсмен, активист, верный друг и просто замечательный человек. </a:t>
            </a:r>
          </a:p>
          <a:p>
            <a:endParaRPr lang="ru-RU" dirty="0"/>
          </a:p>
          <a:p>
            <a:r>
              <a:rPr lang="ru-RU" dirty="0" smtClean="0"/>
              <a:t>С раннего детства занимается бальными танцами, спортом. Любит футбол, баскетбол, легкую атлетику.</a:t>
            </a:r>
          </a:p>
          <a:p>
            <a:endParaRPr lang="ru-RU" dirty="0"/>
          </a:p>
          <a:p>
            <a:r>
              <a:rPr lang="ru-RU" dirty="0" smtClean="0"/>
              <a:t>Музыка и спорт – вечные спутники Алексея.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14678" y="274638"/>
            <a:ext cx="5929322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err="1" smtClean="0">
                <a:effectLst/>
              </a:rPr>
              <a:t>Младов</a:t>
            </a:r>
            <a:r>
              <a:rPr lang="ru-RU" sz="2400" dirty="0" smtClean="0">
                <a:effectLst/>
              </a:rPr>
              <a:t> Герман Николаевич (9а класс)</a:t>
            </a:r>
            <a:br>
              <a:rPr lang="ru-RU" sz="2400" dirty="0" smtClean="0">
                <a:effectLst/>
              </a:rPr>
            </a:br>
            <a:r>
              <a:rPr lang="ru-RU" sz="2400" dirty="0" smtClean="0">
                <a:effectLst/>
              </a:rPr>
              <a:t>Родители: </a:t>
            </a:r>
            <a:r>
              <a:rPr lang="ru-RU" sz="2400" dirty="0" err="1" smtClean="0">
                <a:effectLst/>
              </a:rPr>
              <a:t>Младова</a:t>
            </a:r>
            <a:r>
              <a:rPr lang="ru-RU" sz="2400" dirty="0" smtClean="0">
                <a:effectLst/>
              </a:rPr>
              <a:t> Оксана </a:t>
            </a:r>
            <a:r>
              <a:rPr lang="ru-RU" sz="2400" dirty="0" smtClean="0">
                <a:effectLst/>
              </a:rPr>
              <a:t>Игоревна</a:t>
            </a:r>
            <a:endParaRPr lang="ru-RU" sz="2400" dirty="0">
              <a:effectLst/>
            </a:endParaRPr>
          </a:p>
        </p:txBody>
      </p:sp>
      <p:pic>
        <p:nvPicPr>
          <p:cNvPr id="14339" name="Picture 2" descr="C:\Users\Завуч\Desktop\гер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285750"/>
            <a:ext cx="2284412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143240" y="1714489"/>
            <a:ext cx="56436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eaLnBrk="1" hangingPunct="1">
              <a:buFont typeface="Arial" charset="0"/>
              <a:buNone/>
            </a:pPr>
            <a:r>
              <a:rPr lang="ru-RU" dirty="0" smtClean="0"/>
              <a:t>Девиз:</a:t>
            </a:r>
          </a:p>
          <a:p>
            <a:pPr algn="r"/>
            <a:r>
              <a:rPr lang="ru-RU" dirty="0" smtClean="0">
                <a:latin typeface="Calibri" pitchFamily="34" charset="0"/>
              </a:rPr>
              <a:t>Трудные задачи выполняем немедленно, невозможные — чуть погодя.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0364" y="3000372"/>
            <a:ext cx="56436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Герман предпочитает вести здоровый образ жизни.  Ежедневно поддерживает здоровый дух в здоровом теле в тренажерном зале.</a:t>
            </a:r>
          </a:p>
          <a:p>
            <a:endParaRPr lang="ru-RU" dirty="0"/>
          </a:p>
          <a:p>
            <a:r>
              <a:rPr lang="ru-RU" dirty="0" smtClean="0"/>
              <a:t>Хобби: тяжелая атлетика.</a:t>
            </a:r>
          </a:p>
          <a:p>
            <a:endParaRPr lang="ru-RU" dirty="0"/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3500430" y="4714884"/>
            <a:ext cx="521494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Franklin Gothic Book" pitchFamily="34" charset="0"/>
              </a:rPr>
              <a:t>Герман </a:t>
            </a:r>
            <a:r>
              <a:rPr lang="ru-RU" dirty="0">
                <a:latin typeface="Franklin Gothic Book" pitchFamily="34" charset="0"/>
              </a:rPr>
              <a:t>– парень хоть куда!</a:t>
            </a:r>
          </a:p>
          <a:p>
            <a:r>
              <a:rPr lang="ru-RU" dirty="0">
                <a:latin typeface="Franklin Gothic Book" pitchFamily="34" charset="0"/>
              </a:rPr>
              <a:t>Всех девчонок свел с ума!</a:t>
            </a:r>
          </a:p>
          <a:p>
            <a:r>
              <a:rPr lang="ru-RU" dirty="0">
                <a:latin typeface="Franklin Gothic Book" pitchFamily="34" charset="0"/>
              </a:rPr>
              <a:t>Умный, скромный он всегда!</a:t>
            </a:r>
          </a:p>
          <a:p>
            <a:r>
              <a:rPr lang="ru-RU" dirty="0">
                <a:latin typeface="Franklin Gothic Book" pitchFamily="34" charset="0"/>
              </a:rPr>
              <a:t>Все зовут его «Звезда»!</a:t>
            </a:r>
          </a:p>
          <a:p>
            <a:endParaRPr lang="ru-RU" dirty="0">
              <a:latin typeface="Franklin Gothic Book" pitchFamily="34" charset="0"/>
            </a:endParaRPr>
          </a:p>
          <a:p>
            <a:endParaRPr lang="ru-RU" dirty="0">
              <a:latin typeface="Franklin Gothic Book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28926" y="357166"/>
            <a:ext cx="6215074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err="1" smtClean="0">
                <a:effectLst/>
              </a:rPr>
              <a:t>Семашкин</a:t>
            </a:r>
            <a:r>
              <a:rPr lang="ru-RU" sz="2000" dirty="0" smtClean="0">
                <a:effectLst/>
              </a:rPr>
              <a:t> Алексей Владимирович (9б класс)</a:t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>Родители: </a:t>
            </a:r>
            <a:r>
              <a:rPr lang="ru-RU" sz="2000" dirty="0" err="1" smtClean="0">
                <a:effectLst/>
              </a:rPr>
              <a:t>Семашкина</a:t>
            </a:r>
            <a:r>
              <a:rPr lang="ru-RU" sz="2000" dirty="0" smtClean="0">
                <a:effectLst/>
              </a:rPr>
              <a:t> Зоя </a:t>
            </a:r>
            <a:r>
              <a:rPr lang="ru-RU" sz="2000" dirty="0" err="1" smtClean="0">
                <a:effectLst/>
              </a:rPr>
              <a:t>Курбановна</a:t>
            </a:r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>	      </a:t>
            </a:r>
            <a:r>
              <a:rPr lang="ru-RU" sz="2000" dirty="0" err="1" smtClean="0">
                <a:effectLst/>
              </a:rPr>
              <a:t>Семашкин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smtClean="0">
                <a:effectLst/>
              </a:rPr>
              <a:t>Владимир Николаевич</a:t>
            </a:r>
            <a:endParaRPr lang="ru-RU" sz="2000" dirty="0">
              <a:effectLst/>
            </a:endParaRPr>
          </a:p>
        </p:txBody>
      </p:sp>
      <p:pic>
        <p:nvPicPr>
          <p:cNvPr id="15363" name="Picture 3" descr="H:\DCIM\100PHOTO\SAM_2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42908" y="901688"/>
            <a:ext cx="3429024" cy="257176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428992" y="1785926"/>
            <a:ext cx="52149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Девиз:</a:t>
            </a:r>
          </a:p>
          <a:p>
            <a:endParaRPr lang="ru-RU" dirty="0" smtClean="0"/>
          </a:p>
          <a:p>
            <a:r>
              <a:rPr lang="ru-RU" dirty="0" smtClean="0"/>
              <a:t>Быть веселым — это значит привлекать всегда удачу!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7158" y="4214818"/>
            <a:ext cx="4000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Наш Алеша – весельчак,</a:t>
            </a:r>
          </a:p>
          <a:p>
            <a:r>
              <a:rPr lang="ru-RU" dirty="0" smtClean="0"/>
              <a:t>Даже если что не так</a:t>
            </a:r>
          </a:p>
          <a:p>
            <a:r>
              <a:rPr lang="ru-RU" dirty="0" smtClean="0"/>
              <a:t>Не упустит ничего,</a:t>
            </a:r>
          </a:p>
          <a:p>
            <a:r>
              <a:rPr lang="ru-RU" dirty="0" smtClean="0"/>
              <a:t>Всегда добьется своего!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643306" y="3286124"/>
            <a:ext cx="4857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Увлекается резьбой по дереву.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Любит слушать музыку.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Верный друг</a:t>
            </a:r>
            <a:endParaRPr lang="ru-R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14678" y="214290"/>
            <a:ext cx="5472122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err="1" smtClean="0">
                <a:effectLst/>
              </a:rPr>
              <a:t>Рошко</a:t>
            </a:r>
            <a:r>
              <a:rPr lang="ru-RU" sz="2000" dirty="0" smtClean="0">
                <a:effectLst/>
              </a:rPr>
              <a:t> Марина Михайловна (9б класс)</a:t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>Родители: </a:t>
            </a:r>
            <a:r>
              <a:rPr lang="ru-RU" sz="2000" dirty="0" err="1" smtClean="0">
                <a:effectLst/>
              </a:rPr>
              <a:t>Червякова</a:t>
            </a:r>
            <a:r>
              <a:rPr lang="ru-RU" sz="2000" dirty="0" smtClean="0">
                <a:effectLst/>
              </a:rPr>
              <a:t> Наталия </a:t>
            </a:r>
            <a:r>
              <a:rPr lang="ru-RU" sz="2000" dirty="0" smtClean="0">
                <a:effectLst/>
              </a:rPr>
              <a:t>Анатольевна </a:t>
            </a:r>
            <a:endParaRPr lang="ru-RU" sz="2000" dirty="0">
              <a:effectLst/>
            </a:endParaRPr>
          </a:p>
        </p:txBody>
      </p:sp>
      <p:pic>
        <p:nvPicPr>
          <p:cNvPr id="4" name="Picture 3" descr="G:\DCIM\100PHOTO\SAM_2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2662764" cy="355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5"/>
          <p:cNvSpPr>
            <a:spLocks noChangeArrowheads="1"/>
          </p:cNvSpPr>
          <p:nvPr/>
        </p:nvSpPr>
        <p:spPr bwMode="auto">
          <a:xfrm>
            <a:off x="3643306" y="1643050"/>
            <a:ext cx="4572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alibri" pitchFamily="34" charset="0"/>
              </a:rPr>
              <a:t>Пусть станет невозможное — возможным! Пусть станет близким то, что далеко ! И пусть все то, что было очень сложным, </a:t>
            </a:r>
            <a:r>
              <a:rPr lang="ru-RU" dirty="0" smtClean="0">
                <a:latin typeface="Calibri" pitchFamily="34" charset="0"/>
              </a:rPr>
              <a:t>Решается </a:t>
            </a:r>
            <a:r>
              <a:rPr lang="ru-RU" dirty="0">
                <a:latin typeface="Calibri" pitchFamily="34" charset="0"/>
              </a:rPr>
              <a:t>красиво и легко</a:t>
            </a:r>
            <a:r>
              <a:rPr lang="ru-RU" dirty="0" smtClean="0">
                <a:latin typeface="Calibri" pitchFamily="34" charset="0"/>
              </a:rPr>
              <a:t>!</a:t>
            </a:r>
          </a:p>
          <a:p>
            <a:endParaRPr lang="ru-RU" dirty="0" smtClean="0">
              <a:latin typeface="Calibri" pitchFamily="34" charset="0"/>
            </a:endParaRPr>
          </a:p>
          <a:p>
            <a:pPr algn="r"/>
            <a:r>
              <a:rPr lang="ru-RU" dirty="0" smtClean="0">
                <a:latin typeface="Calibri" pitchFamily="34" charset="0"/>
              </a:rPr>
              <a:t>Жизненное кредо Марины.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4214818"/>
            <a:ext cx="7500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Марина любит поэзию, цветы. Обожает родную природу.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Активистка, первая помощница учителей и мамы. </a:t>
            </a:r>
            <a:endParaRPr lang="ru-RU" sz="2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218</TotalTime>
  <Words>416</Words>
  <Application>Microsoft Office PowerPoint</Application>
  <PresentationFormat>Экран (4:3)</PresentationFormat>
  <Paragraphs>71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Открытая</vt:lpstr>
      <vt:lpstr>МОУ Петровская СОШ</vt:lpstr>
      <vt:lpstr>Сауткина Лилия Евгеньевна (11 а класс) </vt:lpstr>
      <vt:lpstr>Слайд 3</vt:lpstr>
      <vt:lpstr>Слайд 4</vt:lpstr>
      <vt:lpstr>Якимов Алексей Валерьевич (10а класс) Родители: Якимова Ирина Алексеевна       Якимов Валерий Евгеньевич</vt:lpstr>
      <vt:lpstr>Младов Герман Николаевич (9а класс) Родители: Младова Оксана Игоревна</vt:lpstr>
      <vt:lpstr>Семашкин Алексей Владимирович (9б класс) Родители: Семашкина Зоя Курбановна        Семашкин Владимир Николаевич</vt:lpstr>
      <vt:lpstr>Рошко Марина Михайловна (9б класс) Родители: Червякова Наталия Анатольевна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Завуч</dc:creator>
  <cp:lastModifiedBy>Завуч</cp:lastModifiedBy>
  <cp:revision>30</cp:revision>
  <dcterms:created xsi:type="dcterms:W3CDTF">2012-05-31T11:23:10Z</dcterms:created>
  <dcterms:modified xsi:type="dcterms:W3CDTF">2012-06-01T08:01:47Z</dcterms:modified>
</cp:coreProperties>
</file>